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69" r:id="rId19"/>
    <p:sldId id="270" r:id="rId20"/>
    <p:sldId id="271" r:id="rId21"/>
    <p:sldId id="273" r:id="rId22"/>
    <p:sldId id="280" r:id="rId23"/>
    <p:sldId id="275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66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5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797C-3118-B1C8-F630-FFAE4999D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90949-B2F2-53F8-FAC7-FCC43BF07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170E8-F029-676C-9E0E-57B69A05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C213-8EF0-4219-B6F4-B75B92B245CB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7C89A-EB21-E70B-9B90-2E0BFF80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13ED-87C0-FC94-36DA-AE06CAAB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1F68-800B-4D55-9348-E1F7C5F734D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45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B0C1B-DDA4-BD5B-9058-5912014B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62846-9B90-931F-B7BD-B40D8B2D9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87A7E-03A8-91BB-12B1-C2C24BDA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C213-8EF0-4219-B6F4-B75B92B245CB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2606-875A-5BC2-B8C3-A3394F00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B6DD2-2832-D06F-9125-CBE91135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1F68-800B-4D55-9348-E1F7C5F734D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26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4E9F2-9D04-E0BC-F512-48C96E8C9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74DA9-992E-4506-B636-8C24860C6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7144A-51E8-9E46-07FD-20E911CF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C213-8EF0-4219-B6F4-B75B92B245CB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723BD-5DA5-14EA-E4FA-C1D3BAF1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B48B6-1E6D-6DD8-30A2-3892C797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1F68-800B-4D55-9348-E1F7C5F734D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37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74EF7-1618-DB4C-800F-45E81F227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BBFC8-17F2-540F-5D00-044BCCD25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9AB66-2D57-FDB2-264F-1914FE42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C213-8EF0-4219-B6F4-B75B92B245CB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CF782-D2BF-0996-6196-81C5B84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082E5-2380-55C1-7104-2196E0B1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1F68-800B-4D55-9348-E1F7C5F734D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00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CFE9-0D34-70E0-C178-321C0C84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F2F35-E906-5A24-BCAB-5645B287D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EB635-410A-6BFD-E7B0-10956A82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C213-8EF0-4219-B6F4-B75B92B245CB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45661-0440-B6D5-7145-372659EC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4F6DD-6B55-6D22-215F-EB6BC4EC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1F68-800B-4D55-9348-E1F7C5F734D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81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3752-3E6F-B396-4439-F29C69F4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CC3D-66C3-ADDC-68D8-8EC7AE0EE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DAB2D-F67F-E72C-8EE2-E2A743E1A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CE72E-943D-CB09-C79D-3D0FCB15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C213-8EF0-4219-B6F4-B75B92B245CB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373C0-6D2E-29B9-8905-B2390848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8FE97-FEEC-B75E-5260-4ACE4EE9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1F68-800B-4D55-9348-E1F7C5F734D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73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1BBF7-FD7B-1887-3048-616758A8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29166-BBAB-75C7-DA9B-5D21C00C4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932CE-8B4E-D394-06CD-A7772BA3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80397-A407-EFF3-8D13-A637DCB95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7C1CA-89DF-2CA8-B5D7-100A63A44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30ACCD-7A65-8926-A0DC-DCBD18C1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C213-8EF0-4219-B6F4-B75B92B245CB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81C703-1DBA-7A6E-7449-74BA124B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516FF-2A17-2EE1-3D90-42271EA7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1F68-800B-4D55-9348-E1F7C5F734D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84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5C752-4573-BBFF-BD26-F1CD1852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5945F-2337-5071-79E3-0087D4B5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C213-8EF0-4219-B6F4-B75B92B245CB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94612-6404-3F48-3E65-028BE8A0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4FBED-E8B8-084E-1542-DE76D8D2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1F68-800B-4D55-9348-E1F7C5F734D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79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DDB9CA-9FFC-69E4-408D-1F06FF3D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C213-8EF0-4219-B6F4-B75B92B245CB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CFD10-B6D0-5473-07FD-B4172FD3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33BB2-82AF-AE0B-DC33-FBAAA8B2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1F68-800B-4D55-9348-E1F7C5F734D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87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4072F-C518-03BD-4BA1-69934B41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2C64E-1E2A-8B29-43BC-41939E6F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C0E97-79C9-6B68-6ECC-087F67223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CACF5-D11D-85AD-1A65-883E4551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C213-8EF0-4219-B6F4-B75B92B245CB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AF72F-392B-9A29-9246-023043FD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13D2-3EE5-3FA8-9568-72F78168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1F68-800B-4D55-9348-E1F7C5F734D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4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F07C-26E3-16AB-A34E-F2DE45EA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46AAB-2547-4019-F0E0-2B29F3928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3382A-B41F-E772-7E21-95AC797BF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0609B-03EC-1A84-536F-F657C874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C213-8EF0-4219-B6F4-B75B92B245CB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F0BE7-C88F-907B-2777-8C48E8E9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816B8-E95D-07C8-6B53-99D778B9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1F68-800B-4D55-9348-E1F7C5F734D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9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286D7-6E45-7A7C-4459-9739F1F9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AAF68-25F4-DA26-C342-8C9346FBB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4FE5F-0CB4-367F-8DF4-CB78CE2AE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AC213-8EF0-4219-B6F4-B75B92B245CB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6FA06-74CA-882A-D4B7-DC1182F0E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137E9-6ACF-38DD-B4E9-EDB902394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21F68-800B-4D55-9348-E1F7C5F734D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37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85" y="98304"/>
            <a:ext cx="5418830" cy="5418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1137960" y="5451035"/>
            <a:ext cx="9916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LA GRAN FÁBRICA DE PENSAMIENTOS NEGATIVOS </a:t>
            </a:r>
            <a:endParaRPr lang="en-GB" sz="4400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624335" y="1690063"/>
            <a:ext cx="109433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9.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“Si no tienes miles de seguidores 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en redes sociales, 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es que no eres interesante 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ni valiosa como persona.”</a:t>
            </a:r>
            <a:endParaRPr lang="en-GB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624335" y="2367171"/>
            <a:ext cx="10943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10.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“La gente rica es más feliz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porque pueden permitirse lo que quieran.”</a:t>
            </a:r>
            <a:endParaRPr lang="en-GB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624335" y="2028617"/>
            <a:ext cx="109433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11.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“Si no muestras una versión 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falsa e idealizada de ti en Internet, 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no atraerás a nadie.”</a:t>
            </a:r>
            <a:endParaRPr lang="en-GB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624335" y="2367171"/>
            <a:ext cx="10943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12.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“Necesitas tener un cuerpo ideal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para gustar al resto.”</a:t>
            </a:r>
            <a:endParaRPr lang="en-GB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624335" y="2028617"/>
            <a:ext cx="109433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13.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“Si no tienes la ropa y el calzado de moda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o el más caro,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valdrás menos para las demás.”</a:t>
            </a:r>
            <a:endParaRPr lang="en-GB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3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624335" y="2028617"/>
            <a:ext cx="109433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14.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“No importa cuánto trabajes,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nunca ganarás suficiente dinero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para ser feliz.”</a:t>
            </a:r>
            <a:endParaRPr lang="en-GB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5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624335" y="2367171"/>
            <a:ext cx="10943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15.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“Nunca podrás salir de la pobreza 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si naciste en una familia pobre.”</a:t>
            </a:r>
            <a:endParaRPr lang="en-GB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5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624335" y="2367171"/>
            <a:ext cx="10943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16.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“Si no imitas o aspiras a ser como las personas famosas nunca serás feliz.”</a:t>
            </a:r>
            <a:endParaRPr lang="en-GB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48835" y="1012954"/>
            <a:ext cx="120943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17.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“Qué más da…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El futuro será peor que el presente: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la Tierra será destruida por el cambio climático, la contaminación y guerras mundiales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y no hay nada que puedas hacer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para cambiarlo.”</a:t>
            </a:r>
            <a:endParaRPr lang="en-GB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tx1"/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A2A0F-9A43-671E-9568-C2BA9B655D91}"/>
              </a:ext>
            </a:extLst>
          </p:cNvPr>
          <p:cNvSpPr txBox="1"/>
          <p:nvPr/>
        </p:nvSpPr>
        <p:spPr>
          <a:xfrm>
            <a:off x="-490149" y="2354139"/>
            <a:ext cx="1182657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¿Qué?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                         ¿ … ?</a:t>
            </a:r>
          </a:p>
          <a:p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                       …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. . .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                                    …vaya.</a:t>
            </a:r>
          </a:p>
          <a:p>
            <a:pPr algn="ctr"/>
            <a:endParaRPr lang="es-ES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  <a:p>
            <a:pPr algn="ctr"/>
            <a:endParaRPr lang="es-ES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C0C96CEC-CF99-EAFE-55EE-3736BE8A3F1B}"/>
              </a:ext>
            </a:extLst>
          </p:cNvPr>
          <p:cNvSpPr txBox="1"/>
          <p:nvPr/>
        </p:nvSpPr>
        <p:spPr>
          <a:xfrm>
            <a:off x="182711" y="1656929"/>
            <a:ext cx="11826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18.</a:t>
            </a:r>
          </a:p>
        </p:txBody>
      </p:sp>
    </p:spTree>
    <p:extLst>
      <p:ext uri="{BB962C8B-B14F-4D97-AF65-F5344CB8AC3E}">
        <p14:creationId xmlns:p14="http://schemas.microsoft.com/office/powerpoint/2010/main" val="11727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844515" y="2028617"/>
            <a:ext cx="105029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1.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“El éxito en la vida se mide por tu fama. Si no te conocen, no eres nadie.”</a:t>
            </a:r>
            <a:endParaRPr lang="en-GB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A2A0F-9A43-671E-9568-C2BA9B655D91}"/>
              </a:ext>
            </a:extLst>
          </p:cNvPr>
          <p:cNvSpPr txBox="1"/>
          <p:nvPr/>
        </p:nvSpPr>
        <p:spPr>
          <a:xfrm>
            <a:off x="182712" y="2367171"/>
            <a:ext cx="118265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HAS DERROTADO A </a:t>
            </a:r>
            <a:b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36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LA GRAN FÁBRICA DE ENSAMIENTOS NEGATIVOS</a:t>
            </a:r>
            <a:endParaRPr lang="es-ES" sz="4400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A2A0F-9A43-671E-9568-C2BA9B655D91}"/>
              </a:ext>
            </a:extLst>
          </p:cNvPr>
          <p:cNvSpPr txBox="1"/>
          <p:nvPr/>
        </p:nvSpPr>
        <p:spPr>
          <a:xfrm>
            <a:off x="182712" y="5625818"/>
            <a:ext cx="11826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Y EN SU LUGAR HA NACIDO…</a:t>
            </a:r>
          </a:p>
        </p:txBody>
      </p:sp>
    </p:spTree>
    <p:extLst>
      <p:ext uri="{BB962C8B-B14F-4D97-AF65-F5344CB8AC3E}">
        <p14:creationId xmlns:p14="http://schemas.microsoft.com/office/powerpoint/2010/main" val="29839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A2A0F-9A43-671E-9568-C2BA9B655D91}"/>
              </a:ext>
            </a:extLst>
          </p:cNvPr>
          <p:cNvSpPr txBox="1"/>
          <p:nvPr/>
        </p:nvSpPr>
        <p:spPr>
          <a:xfrm>
            <a:off x="182712" y="5136637"/>
            <a:ext cx="118265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EL </a:t>
            </a:r>
            <a:r>
              <a:rPr lang="es-ES" sz="4000" dirty="0">
                <a:solidFill>
                  <a:srgbClr val="99FF33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ÁRBOL</a:t>
            </a:r>
            <a:r>
              <a:rPr lang="es-ES" sz="4000" dirty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" sz="40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MÁGICO</a:t>
            </a:r>
            <a:r>
              <a:rPr lang="es-ES" sz="4000" dirty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</a:t>
            </a:r>
            <a:br>
              <a:rPr lang="es-ES" sz="4000" dirty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DE LOS </a:t>
            </a:r>
            <a:r>
              <a:rPr lang="es-ES" sz="4000" dirty="0">
                <a:solidFill>
                  <a:srgbClr val="FF99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PENSAMIENTOS</a:t>
            </a:r>
            <a:r>
              <a:rPr lang="es-ES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" sz="4000" dirty="0">
                <a:solidFill>
                  <a:srgbClr val="66CC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POSITIVOS</a:t>
            </a:r>
          </a:p>
        </p:txBody>
      </p:sp>
    </p:spTree>
    <p:extLst>
      <p:ext uri="{BB962C8B-B14F-4D97-AF65-F5344CB8AC3E}">
        <p14:creationId xmlns:p14="http://schemas.microsoft.com/office/powerpoint/2010/main" val="388624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A2A0F-9A43-671E-9568-C2BA9B655D91}"/>
              </a:ext>
            </a:extLst>
          </p:cNvPr>
          <p:cNvSpPr txBox="1"/>
          <p:nvPr/>
        </p:nvSpPr>
        <p:spPr>
          <a:xfrm>
            <a:off x="182712" y="5136637"/>
            <a:ext cx="118265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¡¡ENHORABUENA!!</a:t>
            </a:r>
            <a:endParaRPr lang="es-ES" sz="8000" dirty="0">
              <a:solidFill>
                <a:srgbClr val="66CC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844515" y="2028617"/>
            <a:ext cx="105029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2.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“Como puedes ver en Internet y TV,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todas las personas que tienen éxito son más guapas que tú.”</a:t>
            </a:r>
            <a:endParaRPr lang="en-GB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844515" y="2028617"/>
            <a:ext cx="105029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3.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“El dinero da la felicidad.”</a:t>
            </a:r>
            <a:endParaRPr lang="en-GB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1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844515" y="2028617"/>
            <a:ext cx="105029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4.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“No puedes permitirte hacer actividades divertidas porque son demasiado caras.”</a:t>
            </a:r>
            <a:endParaRPr lang="en-GB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5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166777" y="2373673"/>
            <a:ext cx="120252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5.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“La vida es injusta,  algunas personas nacen con más ventajas que tú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y no puedes hacer nada contra ello.”</a:t>
            </a:r>
            <a:endParaRPr lang="en-GB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844515" y="2028617"/>
            <a:ext cx="105029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6.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“Si no tienes el último modelo 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de teléfono móvil, te quedarás atrasada.”</a:t>
            </a:r>
            <a:endParaRPr lang="en-GB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1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844515" y="2028617"/>
            <a:ext cx="105029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7.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“Cuantas más cosas puedas comprar,</a:t>
            </a:r>
          </a:p>
          <a:p>
            <a:pPr algn="ctr"/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 más feliz serás.”</a:t>
            </a:r>
            <a:endParaRPr lang="en-GB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smoke coming out of the head&#10;&#10;Description automatically generated with low confidence">
            <a:extLst>
              <a:ext uri="{FF2B5EF4-FFF2-40B4-BE49-F238E27FC236}">
                <a16:creationId xmlns:a16="http://schemas.microsoft.com/office/drawing/2014/main" id="{6E7D3998-465A-ADC0-7CBA-9080C1FE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08" y="-17892"/>
            <a:ext cx="6893785" cy="6893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DD95D-BCEF-2EC8-8760-AAFD6522B861}"/>
              </a:ext>
            </a:extLst>
          </p:cNvPr>
          <p:cNvSpPr txBox="1"/>
          <p:nvPr/>
        </p:nvSpPr>
        <p:spPr>
          <a:xfrm>
            <a:off x="456148" y="2028617"/>
            <a:ext cx="112797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8.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“Sin un título o certificado profesional, </a:t>
            </a:r>
            <a:b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eorgia" panose="02040502050405020303" pitchFamily="18" charset="0"/>
              </a:rPr>
              <a:t>nunca tendrás un trabajo bien remunerado.”</a:t>
            </a:r>
            <a:endParaRPr lang="en-GB" sz="44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3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8BD8E0D6A0EF641BC7A45AF46391CE1" ma:contentTypeVersion="15" ma:contentTypeDescription="Crear nuevo documento." ma:contentTypeScope="" ma:versionID="085c6c9ff6b5e9ea80c23e033efeba0a">
  <xsd:schema xmlns:xsd="http://www.w3.org/2001/XMLSchema" xmlns:xs="http://www.w3.org/2001/XMLSchema" xmlns:p="http://schemas.microsoft.com/office/2006/metadata/properties" xmlns:ns2="d7eaeb26-e5d6-4435-904c-af407decec19" xmlns:ns3="f28e649a-2389-40f5-b1cd-88aab273682e" targetNamespace="http://schemas.microsoft.com/office/2006/metadata/properties" ma:root="true" ma:fieldsID="eb7c89f5cbded351561f05439021d7bb" ns2:_="" ns3:_="">
    <xsd:import namespace="d7eaeb26-e5d6-4435-904c-af407decec19"/>
    <xsd:import namespace="f28e649a-2389-40f5-b1cd-88aab27368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aeb26-e5d6-4435-904c-af407decec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fd49586-4e9d-4401-97cc-84a6e35ca0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8e649a-2389-40f5-b1cd-88aab273682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b7e744e-2757-43e3-ab06-d634d42deee2}" ma:internalName="TaxCatchAll" ma:showField="CatchAllData" ma:web="f28e649a-2389-40f5-b1cd-88aab27368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8e649a-2389-40f5-b1cd-88aab273682e" xsi:nil="true"/>
    <lcf76f155ced4ddcb4097134ff3c332f xmlns="d7eaeb26-e5d6-4435-904c-af407decec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87CCD9-E3F8-4E0D-96E4-C69185C69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eaeb26-e5d6-4435-904c-af407decec19"/>
    <ds:schemaRef ds:uri="f28e649a-2389-40f5-b1cd-88aab27368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F2D8CE-DBAB-490A-9AFF-7CAF77A677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1D4618-EDDA-4929-9647-0C066FAB9749}">
  <ds:schemaRefs>
    <ds:schemaRef ds:uri="http://schemas.microsoft.com/office/2006/metadata/properties"/>
    <ds:schemaRef ds:uri="http://schemas.microsoft.com/office/infopath/2007/PartnerControls"/>
    <ds:schemaRef ds:uri="f28e649a-2389-40f5-b1cd-88aab273682e"/>
    <ds:schemaRef ds:uri="d7eaeb26-e5d6-4435-904c-af407decec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411</Words>
  <Application>Microsoft Office PowerPoint</Application>
  <PresentationFormat>Panorámica</PresentationFormat>
  <Paragraphs>37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SANTIAGO FANO MENDEZ</dc:creator>
  <cp:lastModifiedBy>Juan Aguayo Bravo</cp:lastModifiedBy>
  <cp:revision>13</cp:revision>
  <dcterms:created xsi:type="dcterms:W3CDTF">2023-05-17T07:00:50Z</dcterms:created>
  <dcterms:modified xsi:type="dcterms:W3CDTF">2024-07-12T06:18:47Z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0x01010018BD8E0D6A0EF641BC7A45AF46391CE1</vt:lpwstr>
  </property>
</Properties>
</file>