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64"/>
  </p:notesMasterIdLst>
  <p:handoutMasterIdLst>
    <p:handoutMasterId r:id="rId65"/>
  </p:handoutMasterIdLst>
  <p:sldIdLst>
    <p:sldId id="278" r:id="rId5"/>
    <p:sldId id="334" r:id="rId6"/>
    <p:sldId id="280" r:id="rId7"/>
    <p:sldId id="281" r:id="rId8"/>
    <p:sldId id="337" r:id="rId9"/>
    <p:sldId id="317" r:id="rId10"/>
    <p:sldId id="282" r:id="rId11"/>
    <p:sldId id="327" r:id="rId12"/>
    <p:sldId id="326" r:id="rId13"/>
    <p:sldId id="283" r:id="rId14"/>
    <p:sldId id="328" r:id="rId15"/>
    <p:sldId id="284" r:id="rId16"/>
    <p:sldId id="285" r:id="rId17"/>
    <p:sldId id="286" r:id="rId18"/>
    <p:sldId id="287" r:id="rId19"/>
    <p:sldId id="288" r:id="rId20"/>
    <p:sldId id="329" r:id="rId21"/>
    <p:sldId id="289" r:id="rId22"/>
    <p:sldId id="290" r:id="rId23"/>
    <p:sldId id="291" r:id="rId24"/>
    <p:sldId id="292" r:id="rId25"/>
    <p:sldId id="294" r:id="rId26"/>
    <p:sldId id="295" r:id="rId27"/>
    <p:sldId id="330" r:id="rId28"/>
    <p:sldId id="296" r:id="rId29"/>
    <p:sldId id="297" r:id="rId30"/>
    <p:sldId id="331" r:id="rId31"/>
    <p:sldId id="298" r:id="rId32"/>
    <p:sldId id="299" r:id="rId33"/>
    <p:sldId id="300" r:id="rId34"/>
    <p:sldId id="301" r:id="rId35"/>
    <p:sldId id="302" r:id="rId36"/>
    <p:sldId id="310" r:id="rId37"/>
    <p:sldId id="332" r:id="rId38"/>
    <p:sldId id="311" r:id="rId39"/>
    <p:sldId id="312" r:id="rId40"/>
    <p:sldId id="313" r:id="rId41"/>
    <p:sldId id="314" r:id="rId42"/>
    <p:sldId id="316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35" r:id="rId51"/>
    <p:sldId id="293" r:id="rId52"/>
    <p:sldId id="318" r:id="rId53"/>
    <p:sldId id="320" r:id="rId54"/>
    <p:sldId id="336" r:id="rId55"/>
    <p:sldId id="321" r:id="rId56"/>
    <p:sldId id="323" r:id="rId57"/>
    <p:sldId id="322" r:id="rId58"/>
    <p:sldId id="324" r:id="rId59"/>
    <p:sldId id="325" r:id="rId60"/>
    <p:sldId id="338" r:id="rId61"/>
    <p:sldId id="339" r:id="rId62"/>
    <p:sldId id="340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8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slide" Target="slides/slide46.xml" /><Relationship Id="rId55" Type="http://schemas.openxmlformats.org/officeDocument/2006/relationships/slide" Target="slides/slide51.xml" /><Relationship Id="rId63" Type="http://schemas.openxmlformats.org/officeDocument/2006/relationships/slide" Target="slides/slide59.xml" /><Relationship Id="rId68" Type="http://schemas.openxmlformats.org/officeDocument/2006/relationships/theme" Target="theme/theme1.xml" /><Relationship Id="rId7" Type="http://schemas.openxmlformats.org/officeDocument/2006/relationships/slide" Target="slides/slide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slide" Target="slides/slide49.xml" /><Relationship Id="rId58" Type="http://schemas.openxmlformats.org/officeDocument/2006/relationships/slide" Target="slides/slide54.xml" /><Relationship Id="rId66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57" Type="http://schemas.openxmlformats.org/officeDocument/2006/relationships/slide" Target="slides/slide53.xml" /><Relationship Id="rId61" Type="http://schemas.openxmlformats.org/officeDocument/2006/relationships/slide" Target="slides/slide57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slide" Target="slides/slide48.xml" /><Relationship Id="rId60" Type="http://schemas.openxmlformats.org/officeDocument/2006/relationships/slide" Target="slides/slide56.xml" /><Relationship Id="rId65" Type="http://schemas.openxmlformats.org/officeDocument/2006/relationships/handoutMaster" Target="handoutMasters/handout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56" Type="http://schemas.openxmlformats.org/officeDocument/2006/relationships/slide" Target="slides/slide52.xml" /><Relationship Id="rId64" Type="http://schemas.openxmlformats.org/officeDocument/2006/relationships/notesMaster" Target="notesMasters/notesMaster1.xml" /><Relationship Id="rId69" Type="http://schemas.openxmlformats.org/officeDocument/2006/relationships/tableStyles" Target="tableStyles.xml" /><Relationship Id="rId8" Type="http://schemas.openxmlformats.org/officeDocument/2006/relationships/slide" Target="slides/slide4.xml" /><Relationship Id="rId51" Type="http://schemas.openxmlformats.org/officeDocument/2006/relationships/slide" Target="slides/slide47.xml" /><Relationship Id="rId3" Type="http://schemas.openxmlformats.org/officeDocument/2006/relationships/customXml" Target="../customXml/item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59" Type="http://schemas.openxmlformats.org/officeDocument/2006/relationships/slide" Target="slides/slide55.xml" /><Relationship Id="rId67" Type="http://schemas.openxmlformats.org/officeDocument/2006/relationships/viewProps" Target="viewProps.xml" /><Relationship Id="rId20" Type="http://schemas.openxmlformats.org/officeDocument/2006/relationships/slide" Target="slides/slide16.xml" /><Relationship Id="rId41" Type="http://schemas.openxmlformats.org/officeDocument/2006/relationships/slide" Target="slides/slide37.xml" /><Relationship Id="rId54" Type="http://schemas.openxmlformats.org/officeDocument/2006/relationships/slide" Target="slides/slide50.xml" /><Relationship Id="rId62" Type="http://schemas.openxmlformats.org/officeDocument/2006/relationships/slide" Target="slides/slide58.xml" 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svg" /><Relationship Id="rId1" Type="http://schemas.openxmlformats.org/officeDocument/2006/relationships/image" Target="../media/image7.png" /><Relationship Id="rId6" Type="http://schemas.openxmlformats.org/officeDocument/2006/relationships/image" Target="../media/image12.svg" /><Relationship Id="rId5" Type="http://schemas.openxmlformats.org/officeDocument/2006/relationships/image" Target="../media/image11.png" /><Relationship Id="rId4" Type="http://schemas.openxmlformats.org/officeDocument/2006/relationships/image" Target="../media/image10.svg" 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svg" /><Relationship Id="rId1" Type="http://schemas.openxmlformats.org/officeDocument/2006/relationships/image" Target="../media/image13.png" /><Relationship Id="rId4" Type="http://schemas.openxmlformats.org/officeDocument/2006/relationships/image" Target="../media/image16.svg" 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svg" /><Relationship Id="rId1" Type="http://schemas.openxmlformats.org/officeDocument/2006/relationships/image" Target="../media/image17.png" /><Relationship Id="rId6" Type="http://schemas.openxmlformats.org/officeDocument/2006/relationships/image" Target="../media/image22.svg" /><Relationship Id="rId5" Type="http://schemas.openxmlformats.org/officeDocument/2006/relationships/image" Target="../media/image21.png" /><Relationship Id="rId4" Type="http://schemas.openxmlformats.org/officeDocument/2006/relationships/image" Target="../media/image20.svg" 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svg" /><Relationship Id="rId1" Type="http://schemas.openxmlformats.org/officeDocument/2006/relationships/image" Target="../media/image23.png" /><Relationship Id="rId6" Type="http://schemas.openxmlformats.org/officeDocument/2006/relationships/image" Target="../media/image28.svg" /><Relationship Id="rId5" Type="http://schemas.openxmlformats.org/officeDocument/2006/relationships/image" Target="../media/image27.png" /><Relationship Id="rId4" Type="http://schemas.openxmlformats.org/officeDocument/2006/relationships/image" Target="../media/image26.svg" 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svg" /><Relationship Id="rId1" Type="http://schemas.openxmlformats.org/officeDocument/2006/relationships/image" Target="../media/image29.png" /><Relationship Id="rId4" Type="http://schemas.openxmlformats.org/officeDocument/2006/relationships/image" Target="../media/image32.svg" 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hyperlink" Target="https://hudoc.echr.coe.int/fre?i=001-217615&amp;fbclid=IwAR2sNGQwI4sPVIlRodI92zyL2KyYxsGeeZjOA_l8NKWf7vyHtGqsIpdqaWU" TargetMode="External" /></Relationships>
</file>

<file path=ppt/diagrams/_rels/data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derjudicial.es/cgpj/es/Temas/e-Justicia/Servicios-informaticos/Expediente-Judicial-Electronico/" TargetMode="External" /><Relationship Id="rId2" Type="http://schemas.openxmlformats.org/officeDocument/2006/relationships/hyperlink" Target="https://www.poderjudicial.es/cgpj/es/Temas/e-Justicia/Marco-juridico-TIC-en-Administracion-de-Justicia/" TargetMode="External" /><Relationship Id="rId1" Type="http://schemas.openxmlformats.org/officeDocument/2006/relationships/hyperlink" Target="https://www.legaltoday.com/actualidad-juridica/noticias-de-derecho/la-innovacion-y-digitalizacion-del-servicio-de-justicia-no-debe-colisionar-en-ningun-caso-con-el-respeto-a-los-principios-y-derechos-procesales-2022-07-14/" TargetMode="External" 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duardorojotorrecilla.es/2022/05/importante-resolucion-de-parlamento.html" TargetMode="External" /></Relationships>
</file>

<file path=ppt/diagrams/_rels/data4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odelabos.blogspot.com/2021/02/algoritmos-en-el-procedimiento.html," TargetMode="External" /><Relationship Id="rId2" Type="http://schemas.openxmlformats.org/officeDocument/2006/relationships/hyperlink" Target="https://jmcasero.files.wordpress.com/2021/07/plan-estrategico-itss-2021-2023.pdf" TargetMode="External" /><Relationship Id="rId1" Type="http://schemas.openxmlformats.org/officeDocument/2006/relationships/hyperlink" Target="https://planderecuperacion.gob.es/" TargetMode="External" /><Relationship Id="rId4" Type="http://schemas.openxmlformats.org/officeDocument/2006/relationships/hyperlink" Target="https://forodelabos.blogspot.com/2021/01/el-rdl-22021-de-26-de-enero-nueva.html%20." TargetMode="External" 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svg" /><Relationship Id="rId1" Type="http://schemas.openxmlformats.org/officeDocument/2006/relationships/image" Target="../media/image3.png" /><Relationship Id="rId4" Type="http://schemas.openxmlformats.org/officeDocument/2006/relationships/image" Target="../media/image6.svg" /></Relationships>
</file>

<file path=ppt/diagrams/_rels/data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ataka.com/empresas-y-economia/este-empleado-no-que-yo-contrate-entrevistas-remoto-estan-disparando-fraudes-identidad?utm_source=facebook&amp;utm_medium=social&amp;utm_campaign=botoneraweb" TargetMode="External" /><Relationship Id="rId1" Type="http://schemas.openxmlformats.org/officeDocument/2006/relationships/hyperlink" Target="https://www.transformaw.com/blog/los-ciberataques-en-entornos-de-trabajo-digitalizados-fuerza-mayor-o-riesgo-previsible-y-evitable-con-la-debida-diligencia-de-ciberseguridad/" TargetMode="External" 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svg" /><Relationship Id="rId1" Type="http://schemas.openxmlformats.org/officeDocument/2006/relationships/image" Target="../media/image7.png" /><Relationship Id="rId6" Type="http://schemas.openxmlformats.org/officeDocument/2006/relationships/image" Target="../media/image12.svg" /><Relationship Id="rId5" Type="http://schemas.openxmlformats.org/officeDocument/2006/relationships/image" Target="../media/image11.png" /><Relationship Id="rId4" Type="http://schemas.openxmlformats.org/officeDocument/2006/relationships/image" Target="../media/image10.svg" 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svg" /><Relationship Id="rId1" Type="http://schemas.openxmlformats.org/officeDocument/2006/relationships/image" Target="../media/image13.png" /><Relationship Id="rId4" Type="http://schemas.openxmlformats.org/officeDocument/2006/relationships/image" Target="../media/image16.svg" 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svg" /><Relationship Id="rId1" Type="http://schemas.openxmlformats.org/officeDocument/2006/relationships/image" Target="../media/image17.png" /><Relationship Id="rId6" Type="http://schemas.openxmlformats.org/officeDocument/2006/relationships/image" Target="../media/image22.svg" /><Relationship Id="rId5" Type="http://schemas.openxmlformats.org/officeDocument/2006/relationships/image" Target="../media/image21.png" /><Relationship Id="rId4" Type="http://schemas.openxmlformats.org/officeDocument/2006/relationships/image" Target="../media/image20.svg" 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svg" /><Relationship Id="rId1" Type="http://schemas.openxmlformats.org/officeDocument/2006/relationships/image" Target="../media/image23.png" /><Relationship Id="rId6" Type="http://schemas.openxmlformats.org/officeDocument/2006/relationships/image" Target="../media/image28.svg" /><Relationship Id="rId5" Type="http://schemas.openxmlformats.org/officeDocument/2006/relationships/image" Target="../media/image27.png" /><Relationship Id="rId4" Type="http://schemas.openxmlformats.org/officeDocument/2006/relationships/image" Target="../media/image26.svg" 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svg" /><Relationship Id="rId1" Type="http://schemas.openxmlformats.org/officeDocument/2006/relationships/image" Target="../media/image29.png" /><Relationship Id="rId4" Type="http://schemas.openxmlformats.org/officeDocument/2006/relationships/image" Target="../media/image32.svg" 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hyperlink" Target="https://hudoc.echr.coe.int/fre?i=001-217615&amp;fbclid=IwAR2sNGQwI4sPVIlRodI92zyL2KyYxsGeeZjOA_l8NKWf7vyHtGqsIpdqaWU" TargetMode="External" /></Relationships>
</file>

<file path=ppt/diagrams/_rels/drawing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derjudicial.es/cgpj/es/Temas/e-Justicia/Servicios-informaticos/Expediente-Judicial-Electronico/" TargetMode="External" /><Relationship Id="rId2" Type="http://schemas.openxmlformats.org/officeDocument/2006/relationships/hyperlink" Target="https://www.poderjudicial.es/cgpj/es/Temas/e-Justicia/Marco-juridico-TIC-en-Administracion-de-Justicia/" TargetMode="External" /><Relationship Id="rId1" Type="http://schemas.openxmlformats.org/officeDocument/2006/relationships/hyperlink" Target="https://www.legaltoday.com/actualidad-juridica/noticias-de-derecho/la-innovacion-y-digitalizacion-del-servicio-de-justicia-no-debe-colisionar-en-ningun-caso-con-el-respeto-a-los-principios-y-derechos-procesales-2022-07-14/" TargetMode="External" 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duardorojotorrecilla.es/2022/05/importante-resolucion-de-parlamento.html" TargetMode="External" /></Relationships>
</file>

<file path=ppt/diagrams/_rels/drawing4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odelabos.blogspot.com/2021/02/algoritmos-en-el-procedimiento.html," TargetMode="External" /><Relationship Id="rId2" Type="http://schemas.openxmlformats.org/officeDocument/2006/relationships/hyperlink" Target="https://jmcasero.files.wordpress.com/2021/07/plan-estrategico-itss-2021-2023.pdf" TargetMode="External" /><Relationship Id="rId1" Type="http://schemas.openxmlformats.org/officeDocument/2006/relationships/hyperlink" Target="https://planderecuperacion.gob.es/" TargetMode="External" /><Relationship Id="rId4" Type="http://schemas.openxmlformats.org/officeDocument/2006/relationships/hyperlink" Target="https://forodelabos.blogspot.com/2021/01/el-rdl-22021-de-26-de-enero-nueva.html%20." TargetMode="External" 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svg" /><Relationship Id="rId1" Type="http://schemas.openxmlformats.org/officeDocument/2006/relationships/image" Target="../media/image3.png" /><Relationship Id="rId4" Type="http://schemas.openxmlformats.org/officeDocument/2006/relationships/image" Target="../media/image6.svg" /></Relationships>
</file>

<file path=ppt/diagrams/_rels/drawing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ataka.com/empresas-y-economia/este-empleado-no-que-yo-contrate-entrevistas-remoto-estan-disparando-fraudes-identidad?utm_source=facebook&amp;utm_medium=social&amp;utm_campaign=botoneraweb" TargetMode="External" /><Relationship Id="rId1" Type="http://schemas.openxmlformats.org/officeDocument/2006/relationships/hyperlink" Target="https://www.transformaw.com/blog/los-ciberataques-en-entornos-de-trabajo-digitalizados-fuerza-mayor-o-riesgo-previsible-y-evitable-con-la-debida-diligencia-de-ciberseguridad/" TargetMode="Externa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9831E-3AED-45A3-95A1-243877E4F0C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350DC2C-31F6-4A0D-82E2-E750827F9966}">
      <dgm:prSet custT="1"/>
      <dgm:spPr/>
      <dgm:t>
        <a:bodyPr/>
        <a:lstStyle/>
        <a:p>
          <a:r>
            <a:rPr lang="es-ES" sz="1400" dirty="0"/>
            <a:t>¿A qué nos referimos cuando hablamos de la </a:t>
          </a:r>
          <a:r>
            <a:rPr lang="es-ES" sz="1400" b="1" u="sng" dirty="0"/>
            <a:t>revolución tecnológica</a:t>
          </a:r>
          <a:r>
            <a:rPr lang="es-ES" sz="1400" dirty="0"/>
            <a:t>?</a:t>
          </a:r>
        </a:p>
      </dgm:t>
    </dgm:pt>
    <dgm:pt modelId="{4C3A0400-A6E4-4027-B6A5-81973A25AD08}" type="parTrans" cxnId="{988F09C2-370E-4985-8E6F-51BBBEDBFF9B}">
      <dgm:prSet/>
      <dgm:spPr/>
      <dgm:t>
        <a:bodyPr/>
        <a:lstStyle/>
        <a:p>
          <a:endParaRPr lang="es-ES"/>
        </a:p>
      </dgm:t>
    </dgm:pt>
    <dgm:pt modelId="{FE02A453-FE71-4BCF-961C-36669EDB3BBC}" type="sibTrans" cxnId="{988F09C2-370E-4985-8E6F-51BBBEDBFF9B}">
      <dgm:prSet/>
      <dgm:spPr/>
      <dgm:t>
        <a:bodyPr/>
        <a:lstStyle/>
        <a:p>
          <a:endParaRPr lang="es-ES"/>
        </a:p>
      </dgm:t>
    </dgm:pt>
    <dgm:pt modelId="{2A747FCA-927D-498A-9BD2-D5DD38782486}">
      <dgm:prSet custT="1"/>
      <dgm:spPr/>
      <dgm:t>
        <a:bodyPr/>
        <a:lstStyle/>
        <a:p>
          <a:r>
            <a:rPr lang="es-ES" sz="1400"/>
            <a:t>TICS, digitalización, robótica, IA, </a:t>
          </a:r>
          <a:r>
            <a:rPr lang="es-ES" sz="1400" i="1"/>
            <a:t>Big Data</a:t>
          </a:r>
          <a:r>
            <a:rPr lang="es-ES" sz="1400"/>
            <a:t>, </a:t>
          </a:r>
          <a:r>
            <a:rPr lang="es-ES" sz="1400" i="1"/>
            <a:t>Cloud computing</a:t>
          </a:r>
          <a:r>
            <a:rPr lang="es-ES" sz="1400"/>
            <a:t>, </a:t>
          </a:r>
          <a:r>
            <a:rPr lang="es-ES" sz="1400" i="1"/>
            <a:t>Smart contracts</a:t>
          </a:r>
          <a:r>
            <a:rPr lang="es-ES" sz="1400"/>
            <a:t>, </a:t>
          </a:r>
          <a:r>
            <a:rPr lang="es-ES" sz="1400" i="1"/>
            <a:t>Machine learning</a:t>
          </a:r>
          <a:r>
            <a:rPr lang="es-ES" sz="1400"/>
            <a:t>…</a:t>
          </a:r>
          <a:endParaRPr lang="es-ES" sz="1400" dirty="0"/>
        </a:p>
      </dgm:t>
    </dgm:pt>
    <dgm:pt modelId="{1F296B75-346D-4A33-B0CC-151851EF0CF4}" type="parTrans" cxnId="{26AAD93D-6E03-495C-8514-C0EC6EA05049}">
      <dgm:prSet/>
      <dgm:spPr/>
      <dgm:t>
        <a:bodyPr/>
        <a:lstStyle/>
        <a:p>
          <a:endParaRPr lang="es-ES"/>
        </a:p>
      </dgm:t>
    </dgm:pt>
    <dgm:pt modelId="{CD678581-B6B0-45CE-B3B7-C6ECFA61E395}" type="sibTrans" cxnId="{26AAD93D-6E03-495C-8514-C0EC6EA05049}">
      <dgm:prSet/>
      <dgm:spPr/>
      <dgm:t>
        <a:bodyPr/>
        <a:lstStyle/>
        <a:p>
          <a:endParaRPr lang="es-ES"/>
        </a:p>
      </dgm:t>
    </dgm:pt>
    <dgm:pt modelId="{F63FE9DC-59D3-45BF-ABC4-A806565F0A70}">
      <dgm:prSet custT="1"/>
      <dgm:spPr/>
      <dgm:t>
        <a:bodyPr/>
        <a:lstStyle/>
        <a:p>
          <a:r>
            <a:rPr lang="es-ES" sz="1400" dirty="0"/>
            <a:t>El ordenamiento jurídico como un nuevo Sísifo</a:t>
          </a:r>
        </a:p>
      </dgm:t>
    </dgm:pt>
    <dgm:pt modelId="{BC0635E3-6F4F-44E3-97EF-194E873344E7}" type="parTrans" cxnId="{55DA468B-8D74-43FD-888A-309648073554}">
      <dgm:prSet/>
      <dgm:spPr/>
      <dgm:t>
        <a:bodyPr/>
        <a:lstStyle/>
        <a:p>
          <a:endParaRPr lang="es-ES"/>
        </a:p>
      </dgm:t>
    </dgm:pt>
    <dgm:pt modelId="{877A9C3E-6858-4F92-8CB4-BDC0AD7FE6AF}" type="sibTrans" cxnId="{55DA468B-8D74-43FD-888A-309648073554}">
      <dgm:prSet/>
      <dgm:spPr/>
      <dgm:t>
        <a:bodyPr/>
        <a:lstStyle/>
        <a:p>
          <a:endParaRPr lang="es-ES"/>
        </a:p>
      </dgm:t>
    </dgm:pt>
    <dgm:pt modelId="{1C965EC3-2457-4BDA-B968-4E8ED0722F65}">
      <dgm:prSet custT="1"/>
      <dgm:spPr/>
      <dgm:t>
        <a:bodyPr/>
        <a:lstStyle/>
        <a:p>
          <a:r>
            <a:rPr lang="es-ES" sz="1400" dirty="0"/>
            <a:t>La relación entre Derecho y tecnología como un </a:t>
          </a:r>
          <a:r>
            <a:rPr lang="es-ES" sz="1400" b="1" u="sng" dirty="0"/>
            <a:t>problema clásico</a:t>
          </a:r>
          <a:endParaRPr lang="es-ES" sz="1400" dirty="0"/>
        </a:p>
      </dgm:t>
    </dgm:pt>
    <dgm:pt modelId="{27D716ED-874E-4D11-A531-1169E7514D8F}" type="parTrans" cxnId="{5DCB9BA1-7A29-43A6-8F01-79F8C6E2EC04}">
      <dgm:prSet/>
      <dgm:spPr/>
      <dgm:t>
        <a:bodyPr/>
        <a:lstStyle/>
        <a:p>
          <a:endParaRPr lang="es-ES"/>
        </a:p>
      </dgm:t>
    </dgm:pt>
    <dgm:pt modelId="{41E3821A-9166-4E4A-BE9C-03C23E51A9E5}" type="sibTrans" cxnId="{5DCB9BA1-7A29-43A6-8F01-79F8C6E2EC04}">
      <dgm:prSet/>
      <dgm:spPr/>
      <dgm:t>
        <a:bodyPr/>
        <a:lstStyle/>
        <a:p>
          <a:endParaRPr lang="es-ES"/>
        </a:p>
      </dgm:t>
    </dgm:pt>
    <dgm:pt modelId="{130001B4-32D3-47DC-9B7F-57787347C753}">
      <dgm:prSet custT="1"/>
      <dgm:spPr/>
      <dgm:t>
        <a:bodyPr/>
        <a:lstStyle/>
        <a:p>
          <a:r>
            <a:rPr lang="es-ES" sz="1400" dirty="0"/>
            <a:t>La única o principal diferencia son los tiempos, los ritmos y la velocidad de los cambios</a:t>
          </a:r>
        </a:p>
      </dgm:t>
    </dgm:pt>
    <dgm:pt modelId="{CD97BE59-FAF2-4DDB-B3B2-E5462D386160}" type="parTrans" cxnId="{CA284519-0F22-474A-872B-94346E7837FE}">
      <dgm:prSet/>
      <dgm:spPr/>
      <dgm:t>
        <a:bodyPr/>
        <a:lstStyle/>
        <a:p>
          <a:endParaRPr lang="es-ES"/>
        </a:p>
      </dgm:t>
    </dgm:pt>
    <dgm:pt modelId="{CEF3EAEC-ED81-4865-81A9-654A29CC78AE}" type="sibTrans" cxnId="{CA284519-0F22-474A-872B-94346E7837FE}">
      <dgm:prSet/>
      <dgm:spPr/>
      <dgm:t>
        <a:bodyPr/>
        <a:lstStyle/>
        <a:p>
          <a:endParaRPr lang="es-ES"/>
        </a:p>
      </dgm:t>
    </dgm:pt>
    <dgm:pt modelId="{282C4A4D-2C32-4012-9D98-432F9E35352B}">
      <dgm:prSet custT="1"/>
      <dgm:spPr/>
      <dgm:t>
        <a:bodyPr/>
        <a:lstStyle/>
        <a:p>
          <a:r>
            <a:rPr lang="es-ES" sz="1400"/>
            <a:t>¿Es siempre necesario el </a:t>
          </a:r>
          <a:r>
            <a:rPr lang="es-ES" sz="1400" b="1" u="sng"/>
            <a:t>cambio normativo</a:t>
          </a:r>
          <a:r>
            <a:rPr lang="es-ES" sz="1400"/>
            <a:t>?</a:t>
          </a:r>
          <a:endParaRPr lang="es-ES" sz="1400" dirty="0"/>
        </a:p>
      </dgm:t>
    </dgm:pt>
    <dgm:pt modelId="{99AA60FD-3488-434C-BB3C-8DE071A4D4A3}" type="parTrans" cxnId="{7F64012B-1403-46EA-914B-D779E15E9F99}">
      <dgm:prSet/>
      <dgm:spPr/>
      <dgm:t>
        <a:bodyPr/>
        <a:lstStyle/>
        <a:p>
          <a:endParaRPr lang="es-ES"/>
        </a:p>
      </dgm:t>
    </dgm:pt>
    <dgm:pt modelId="{3E5F4A7B-FE76-4DFF-BF7A-4C918AB92C3C}" type="sibTrans" cxnId="{7F64012B-1403-46EA-914B-D779E15E9F99}">
      <dgm:prSet/>
      <dgm:spPr/>
      <dgm:t>
        <a:bodyPr/>
        <a:lstStyle/>
        <a:p>
          <a:endParaRPr lang="es-ES"/>
        </a:p>
      </dgm:t>
    </dgm:pt>
    <dgm:pt modelId="{67D41CF7-7E16-4DF3-A15A-68B8C95A078E}">
      <dgm:prSet custT="1"/>
      <dgm:spPr/>
      <dgm:t>
        <a:bodyPr/>
        <a:lstStyle/>
        <a:p>
          <a:r>
            <a:rPr lang="es-ES" sz="1400" dirty="0"/>
            <a:t>¿No es posible una correcta exégesis de la norma?</a:t>
          </a:r>
        </a:p>
      </dgm:t>
    </dgm:pt>
    <dgm:pt modelId="{E22B694C-2B14-4A52-8D17-90BCD9F79B67}" type="parTrans" cxnId="{A2F95566-E58F-419F-8A8F-F4A31B032A10}">
      <dgm:prSet/>
      <dgm:spPr/>
      <dgm:t>
        <a:bodyPr/>
        <a:lstStyle/>
        <a:p>
          <a:endParaRPr lang="es-ES"/>
        </a:p>
      </dgm:t>
    </dgm:pt>
    <dgm:pt modelId="{E0364046-3F8C-408D-A5B7-BBB349FDB11B}" type="sibTrans" cxnId="{A2F95566-E58F-419F-8A8F-F4A31B032A10}">
      <dgm:prSet/>
      <dgm:spPr/>
      <dgm:t>
        <a:bodyPr/>
        <a:lstStyle/>
        <a:p>
          <a:endParaRPr lang="es-ES"/>
        </a:p>
      </dgm:t>
    </dgm:pt>
    <dgm:pt modelId="{2400D464-8445-4BBE-814E-4D6397C21E1E}">
      <dgm:prSet custT="1"/>
      <dgm:spPr/>
      <dgm:t>
        <a:bodyPr/>
        <a:lstStyle/>
        <a:p>
          <a:r>
            <a:rPr lang="es-ES" sz="1400"/>
            <a:t>Alcanzada la cumbre de la resolución de un problema, surge otro nuevo</a:t>
          </a:r>
          <a:endParaRPr lang="es-ES" sz="1400" dirty="0"/>
        </a:p>
      </dgm:t>
    </dgm:pt>
    <dgm:pt modelId="{859935B4-B712-41F8-9260-FBD0791DF8A4}" type="parTrans" cxnId="{2E3F3D84-3FA7-4039-8C0F-C6AB389833EC}">
      <dgm:prSet/>
      <dgm:spPr/>
      <dgm:t>
        <a:bodyPr/>
        <a:lstStyle/>
        <a:p>
          <a:endParaRPr lang="es-ES"/>
        </a:p>
      </dgm:t>
    </dgm:pt>
    <dgm:pt modelId="{26392220-2937-4E0E-8D77-CFAF3FE0B0A1}" type="sibTrans" cxnId="{2E3F3D84-3FA7-4039-8C0F-C6AB389833EC}">
      <dgm:prSet/>
      <dgm:spPr/>
      <dgm:t>
        <a:bodyPr/>
        <a:lstStyle/>
        <a:p>
          <a:endParaRPr lang="es-ES"/>
        </a:p>
      </dgm:t>
    </dgm:pt>
    <dgm:pt modelId="{F8716E57-135E-4E5F-B2AB-E3A7D5AB90FF}" type="pres">
      <dgm:prSet presAssocID="{8CF9831E-3AED-45A3-95A1-243877E4F0C1}" presName="vert0" presStyleCnt="0">
        <dgm:presLayoutVars>
          <dgm:dir/>
          <dgm:animOne val="branch"/>
          <dgm:animLvl val="lvl"/>
        </dgm:presLayoutVars>
      </dgm:prSet>
      <dgm:spPr/>
    </dgm:pt>
    <dgm:pt modelId="{D35DE686-6B6D-4191-9E49-5F1885E928B2}" type="pres">
      <dgm:prSet presAssocID="{0350DC2C-31F6-4A0D-82E2-E750827F9966}" presName="thickLine" presStyleLbl="alignNode1" presStyleIdx="0" presStyleCnt="4"/>
      <dgm:spPr/>
    </dgm:pt>
    <dgm:pt modelId="{90403C1C-23D3-4FB3-927A-E36DBFD1458F}" type="pres">
      <dgm:prSet presAssocID="{0350DC2C-31F6-4A0D-82E2-E750827F9966}" presName="horz1" presStyleCnt="0"/>
      <dgm:spPr/>
    </dgm:pt>
    <dgm:pt modelId="{F62A5D83-BA9E-4E45-B0D5-CDD113AC6517}" type="pres">
      <dgm:prSet presAssocID="{0350DC2C-31F6-4A0D-82E2-E750827F9966}" presName="tx1" presStyleLbl="revTx" presStyleIdx="0" presStyleCnt="8"/>
      <dgm:spPr/>
    </dgm:pt>
    <dgm:pt modelId="{73507423-0141-4D0F-ACA1-2AB4A6E4665E}" type="pres">
      <dgm:prSet presAssocID="{0350DC2C-31F6-4A0D-82E2-E750827F9966}" presName="vert1" presStyleCnt="0"/>
      <dgm:spPr/>
    </dgm:pt>
    <dgm:pt modelId="{CD4FCFA6-0D32-4362-8D60-B305844694BB}" type="pres">
      <dgm:prSet presAssocID="{2A747FCA-927D-498A-9BD2-D5DD38782486}" presName="vertSpace2a" presStyleCnt="0"/>
      <dgm:spPr/>
    </dgm:pt>
    <dgm:pt modelId="{27E52E6F-2421-4039-903D-CDBF5887CB36}" type="pres">
      <dgm:prSet presAssocID="{2A747FCA-927D-498A-9BD2-D5DD38782486}" presName="horz2" presStyleCnt="0"/>
      <dgm:spPr/>
    </dgm:pt>
    <dgm:pt modelId="{68B3569D-9BAF-4F1E-8D38-A9D44C90D703}" type="pres">
      <dgm:prSet presAssocID="{2A747FCA-927D-498A-9BD2-D5DD38782486}" presName="horzSpace2" presStyleCnt="0"/>
      <dgm:spPr/>
    </dgm:pt>
    <dgm:pt modelId="{0CAD3380-20FC-4FB2-96C0-FC129D7C602B}" type="pres">
      <dgm:prSet presAssocID="{2A747FCA-927D-498A-9BD2-D5DD38782486}" presName="tx2" presStyleLbl="revTx" presStyleIdx="1" presStyleCnt="8"/>
      <dgm:spPr/>
    </dgm:pt>
    <dgm:pt modelId="{40CFDD69-3E42-4ED2-A792-6B8F6C19FB08}" type="pres">
      <dgm:prSet presAssocID="{2A747FCA-927D-498A-9BD2-D5DD38782486}" presName="vert2" presStyleCnt="0"/>
      <dgm:spPr/>
    </dgm:pt>
    <dgm:pt modelId="{0109A016-51B5-4935-9405-8CC73D4D4C13}" type="pres">
      <dgm:prSet presAssocID="{2A747FCA-927D-498A-9BD2-D5DD38782486}" presName="thinLine2b" presStyleLbl="callout" presStyleIdx="0" presStyleCnt="4"/>
      <dgm:spPr/>
    </dgm:pt>
    <dgm:pt modelId="{384AC964-2D6C-4FD9-B1EF-67DD430174A2}" type="pres">
      <dgm:prSet presAssocID="{2A747FCA-927D-498A-9BD2-D5DD38782486}" presName="vertSpace2b" presStyleCnt="0"/>
      <dgm:spPr/>
    </dgm:pt>
    <dgm:pt modelId="{042DD172-42B9-495C-B87C-9E66E9ACDCBD}" type="pres">
      <dgm:prSet presAssocID="{F63FE9DC-59D3-45BF-ABC4-A806565F0A70}" presName="thickLine" presStyleLbl="alignNode1" presStyleIdx="1" presStyleCnt="4"/>
      <dgm:spPr/>
    </dgm:pt>
    <dgm:pt modelId="{6F4901E6-F492-4422-932D-082FBA9F41AE}" type="pres">
      <dgm:prSet presAssocID="{F63FE9DC-59D3-45BF-ABC4-A806565F0A70}" presName="horz1" presStyleCnt="0"/>
      <dgm:spPr/>
    </dgm:pt>
    <dgm:pt modelId="{6A1B785C-7C26-4AA5-AFD1-6C0BD385E32A}" type="pres">
      <dgm:prSet presAssocID="{F63FE9DC-59D3-45BF-ABC4-A806565F0A70}" presName="tx1" presStyleLbl="revTx" presStyleIdx="2" presStyleCnt="8"/>
      <dgm:spPr/>
    </dgm:pt>
    <dgm:pt modelId="{6B29AA3E-FC27-4B23-8A06-7F09CBE177CC}" type="pres">
      <dgm:prSet presAssocID="{F63FE9DC-59D3-45BF-ABC4-A806565F0A70}" presName="vert1" presStyleCnt="0"/>
      <dgm:spPr/>
    </dgm:pt>
    <dgm:pt modelId="{77862092-FF49-4911-9FEC-DABDA0DD0E01}" type="pres">
      <dgm:prSet presAssocID="{2400D464-8445-4BBE-814E-4D6397C21E1E}" presName="vertSpace2a" presStyleCnt="0"/>
      <dgm:spPr/>
    </dgm:pt>
    <dgm:pt modelId="{6DCE48C4-7746-41EF-9008-7F0B9FD0854A}" type="pres">
      <dgm:prSet presAssocID="{2400D464-8445-4BBE-814E-4D6397C21E1E}" presName="horz2" presStyleCnt="0"/>
      <dgm:spPr/>
    </dgm:pt>
    <dgm:pt modelId="{897E5FA4-EDEF-4DEE-8FAE-0F5EC31041A1}" type="pres">
      <dgm:prSet presAssocID="{2400D464-8445-4BBE-814E-4D6397C21E1E}" presName="horzSpace2" presStyleCnt="0"/>
      <dgm:spPr/>
    </dgm:pt>
    <dgm:pt modelId="{874607FA-FC1F-4625-A480-8EA3EF244B65}" type="pres">
      <dgm:prSet presAssocID="{2400D464-8445-4BBE-814E-4D6397C21E1E}" presName="tx2" presStyleLbl="revTx" presStyleIdx="3" presStyleCnt="8"/>
      <dgm:spPr/>
    </dgm:pt>
    <dgm:pt modelId="{346D3ED2-9EE2-4804-A12E-AB5AEE5FA0C4}" type="pres">
      <dgm:prSet presAssocID="{2400D464-8445-4BBE-814E-4D6397C21E1E}" presName="vert2" presStyleCnt="0"/>
      <dgm:spPr/>
    </dgm:pt>
    <dgm:pt modelId="{93CAC5C4-CB45-4C6D-ABF0-1866E8B57D8F}" type="pres">
      <dgm:prSet presAssocID="{2400D464-8445-4BBE-814E-4D6397C21E1E}" presName="thinLine2b" presStyleLbl="callout" presStyleIdx="1" presStyleCnt="4"/>
      <dgm:spPr/>
    </dgm:pt>
    <dgm:pt modelId="{39B1B0D4-F444-46C9-93D5-B2CD0C5E7216}" type="pres">
      <dgm:prSet presAssocID="{2400D464-8445-4BBE-814E-4D6397C21E1E}" presName="vertSpace2b" presStyleCnt="0"/>
      <dgm:spPr/>
    </dgm:pt>
    <dgm:pt modelId="{C7ADC1C6-CEAA-4342-AE70-655C3F32BE68}" type="pres">
      <dgm:prSet presAssocID="{1C965EC3-2457-4BDA-B968-4E8ED0722F65}" presName="thickLine" presStyleLbl="alignNode1" presStyleIdx="2" presStyleCnt="4"/>
      <dgm:spPr/>
    </dgm:pt>
    <dgm:pt modelId="{61B9230A-10BB-42FC-8EED-F6A607001654}" type="pres">
      <dgm:prSet presAssocID="{1C965EC3-2457-4BDA-B968-4E8ED0722F65}" presName="horz1" presStyleCnt="0"/>
      <dgm:spPr/>
    </dgm:pt>
    <dgm:pt modelId="{07A9E5EB-302B-43B2-96DD-691942DAD308}" type="pres">
      <dgm:prSet presAssocID="{1C965EC3-2457-4BDA-B968-4E8ED0722F65}" presName="tx1" presStyleLbl="revTx" presStyleIdx="4" presStyleCnt="8"/>
      <dgm:spPr/>
    </dgm:pt>
    <dgm:pt modelId="{1B9FBDED-B686-4F57-AC89-B97D5A55F565}" type="pres">
      <dgm:prSet presAssocID="{1C965EC3-2457-4BDA-B968-4E8ED0722F65}" presName="vert1" presStyleCnt="0"/>
      <dgm:spPr/>
    </dgm:pt>
    <dgm:pt modelId="{67B464A2-B435-4103-9A5E-21EE639470C3}" type="pres">
      <dgm:prSet presAssocID="{130001B4-32D3-47DC-9B7F-57787347C753}" presName="vertSpace2a" presStyleCnt="0"/>
      <dgm:spPr/>
    </dgm:pt>
    <dgm:pt modelId="{C3814AE5-82EB-4DE7-8AEB-065CC61F4492}" type="pres">
      <dgm:prSet presAssocID="{130001B4-32D3-47DC-9B7F-57787347C753}" presName="horz2" presStyleCnt="0"/>
      <dgm:spPr/>
    </dgm:pt>
    <dgm:pt modelId="{ED2674B9-F63E-4300-9F68-29018FD029AB}" type="pres">
      <dgm:prSet presAssocID="{130001B4-32D3-47DC-9B7F-57787347C753}" presName="horzSpace2" presStyleCnt="0"/>
      <dgm:spPr/>
    </dgm:pt>
    <dgm:pt modelId="{1C4F3ADB-1979-477F-843A-34FD666A2344}" type="pres">
      <dgm:prSet presAssocID="{130001B4-32D3-47DC-9B7F-57787347C753}" presName="tx2" presStyleLbl="revTx" presStyleIdx="5" presStyleCnt="8"/>
      <dgm:spPr/>
    </dgm:pt>
    <dgm:pt modelId="{B4529277-366A-43FB-97CD-D605B4A7012B}" type="pres">
      <dgm:prSet presAssocID="{130001B4-32D3-47DC-9B7F-57787347C753}" presName="vert2" presStyleCnt="0"/>
      <dgm:spPr/>
    </dgm:pt>
    <dgm:pt modelId="{7A8A8B61-A09F-45E9-86C8-8170555BFFC6}" type="pres">
      <dgm:prSet presAssocID="{130001B4-32D3-47DC-9B7F-57787347C753}" presName="thinLine2b" presStyleLbl="callout" presStyleIdx="2" presStyleCnt="4"/>
      <dgm:spPr/>
    </dgm:pt>
    <dgm:pt modelId="{B862B600-48D3-4DAB-9977-3C646ECBF5ED}" type="pres">
      <dgm:prSet presAssocID="{130001B4-32D3-47DC-9B7F-57787347C753}" presName="vertSpace2b" presStyleCnt="0"/>
      <dgm:spPr/>
    </dgm:pt>
    <dgm:pt modelId="{E260BAFD-E6CE-4D93-A011-31866CA7F651}" type="pres">
      <dgm:prSet presAssocID="{282C4A4D-2C32-4012-9D98-432F9E35352B}" presName="thickLine" presStyleLbl="alignNode1" presStyleIdx="3" presStyleCnt="4"/>
      <dgm:spPr/>
    </dgm:pt>
    <dgm:pt modelId="{71E6611E-DA2B-4B2F-9167-8D3472B55560}" type="pres">
      <dgm:prSet presAssocID="{282C4A4D-2C32-4012-9D98-432F9E35352B}" presName="horz1" presStyleCnt="0"/>
      <dgm:spPr/>
    </dgm:pt>
    <dgm:pt modelId="{6A1ABB6C-5ADE-4232-9985-147A41F3B61A}" type="pres">
      <dgm:prSet presAssocID="{282C4A4D-2C32-4012-9D98-432F9E35352B}" presName="tx1" presStyleLbl="revTx" presStyleIdx="6" presStyleCnt="8"/>
      <dgm:spPr/>
    </dgm:pt>
    <dgm:pt modelId="{7C4F792C-03DC-4192-99C6-7B4576C555C0}" type="pres">
      <dgm:prSet presAssocID="{282C4A4D-2C32-4012-9D98-432F9E35352B}" presName="vert1" presStyleCnt="0"/>
      <dgm:spPr/>
    </dgm:pt>
    <dgm:pt modelId="{545F9476-1D7B-41EB-B4BA-9D5A12479EFB}" type="pres">
      <dgm:prSet presAssocID="{67D41CF7-7E16-4DF3-A15A-68B8C95A078E}" presName="vertSpace2a" presStyleCnt="0"/>
      <dgm:spPr/>
    </dgm:pt>
    <dgm:pt modelId="{550D88B8-0A57-45AF-8B6D-EE19B787966B}" type="pres">
      <dgm:prSet presAssocID="{67D41CF7-7E16-4DF3-A15A-68B8C95A078E}" presName="horz2" presStyleCnt="0"/>
      <dgm:spPr/>
    </dgm:pt>
    <dgm:pt modelId="{5ADDEA6E-0E10-4B92-BBDD-17040C57F497}" type="pres">
      <dgm:prSet presAssocID="{67D41CF7-7E16-4DF3-A15A-68B8C95A078E}" presName="horzSpace2" presStyleCnt="0"/>
      <dgm:spPr/>
    </dgm:pt>
    <dgm:pt modelId="{1D11E23A-45CF-4E31-93EF-1824AE22AEA7}" type="pres">
      <dgm:prSet presAssocID="{67D41CF7-7E16-4DF3-A15A-68B8C95A078E}" presName="tx2" presStyleLbl="revTx" presStyleIdx="7" presStyleCnt="8"/>
      <dgm:spPr/>
    </dgm:pt>
    <dgm:pt modelId="{471B2C60-A9EB-44F9-A64E-A82F78A79B3B}" type="pres">
      <dgm:prSet presAssocID="{67D41CF7-7E16-4DF3-A15A-68B8C95A078E}" presName="vert2" presStyleCnt="0"/>
      <dgm:spPr/>
    </dgm:pt>
    <dgm:pt modelId="{952EE821-E642-467A-BB30-7699FE0F6DB0}" type="pres">
      <dgm:prSet presAssocID="{67D41CF7-7E16-4DF3-A15A-68B8C95A078E}" presName="thinLine2b" presStyleLbl="callout" presStyleIdx="3" presStyleCnt="4"/>
      <dgm:spPr/>
    </dgm:pt>
    <dgm:pt modelId="{1C0B2817-2A9A-4224-BFFC-240BD316B737}" type="pres">
      <dgm:prSet presAssocID="{67D41CF7-7E16-4DF3-A15A-68B8C95A078E}" presName="vertSpace2b" presStyleCnt="0"/>
      <dgm:spPr/>
    </dgm:pt>
  </dgm:ptLst>
  <dgm:cxnLst>
    <dgm:cxn modelId="{CA284519-0F22-474A-872B-94346E7837FE}" srcId="{1C965EC3-2457-4BDA-B968-4E8ED0722F65}" destId="{130001B4-32D3-47DC-9B7F-57787347C753}" srcOrd="0" destOrd="0" parTransId="{CD97BE59-FAF2-4DDB-B3B2-E5462D386160}" sibTransId="{CEF3EAEC-ED81-4865-81A9-654A29CC78AE}"/>
    <dgm:cxn modelId="{93B76423-20E2-46E3-A622-8BD25B5108FB}" type="presOf" srcId="{1C965EC3-2457-4BDA-B968-4E8ED0722F65}" destId="{07A9E5EB-302B-43B2-96DD-691942DAD308}" srcOrd="0" destOrd="0" presId="urn:microsoft.com/office/officeart/2008/layout/LinedList"/>
    <dgm:cxn modelId="{7F64012B-1403-46EA-914B-D779E15E9F99}" srcId="{8CF9831E-3AED-45A3-95A1-243877E4F0C1}" destId="{282C4A4D-2C32-4012-9D98-432F9E35352B}" srcOrd="3" destOrd="0" parTransId="{99AA60FD-3488-434C-BB3C-8DE071A4D4A3}" sibTransId="{3E5F4A7B-FE76-4DFF-BF7A-4C918AB92C3C}"/>
    <dgm:cxn modelId="{26AAD93D-6E03-495C-8514-C0EC6EA05049}" srcId="{0350DC2C-31F6-4A0D-82E2-E750827F9966}" destId="{2A747FCA-927D-498A-9BD2-D5DD38782486}" srcOrd="0" destOrd="0" parTransId="{1F296B75-346D-4A33-B0CC-151851EF0CF4}" sibTransId="{CD678581-B6B0-45CE-B3B7-C6ECFA61E395}"/>
    <dgm:cxn modelId="{A2F95566-E58F-419F-8A8F-F4A31B032A10}" srcId="{282C4A4D-2C32-4012-9D98-432F9E35352B}" destId="{67D41CF7-7E16-4DF3-A15A-68B8C95A078E}" srcOrd="0" destOrd="0" parTransId="{E22B694C-2B14-4A52-8D17-90BCD9F79B67}" sibTransId="{E0364046-3F8C-408D-A5B7-BBB349FDB11B}"/>
    <dgm:cxn modelId="{242D316A-1ADD-41A4-9413-DA6D57F5FFC2}" type="presOf" srcId="{2A747FCA-927D-498A-9BD2-D5DD38782486}" destId="{0CAD3380-20FC-4FB2-96C0-FC129D7C602B}" srcOrd="0" destOrd="0" presId="urn:microsoft.com/office/officeart/2008/layout/LinedList"/>
    <dgm:cxn modelId="{B5D43958-8BD6-4994-9DF7-1CB051771F3F}" type="presOf" srcId="{282C4A4D-2C32-4012-9D98-432F9E35352B}" destId="{6A1ABB6C-5ADE-4232-9985-147A41F3B61A}" srcOrd="0" destOrd="0" presId="urn:microsoft.com/office/officeart/2008/layout/LinedList"/>
    <dgm:cxn modelId="{2E3F3D84-3FA7-4039-8C0F-C6AB389833EC}" srcId="{F63FE9DC-59D3-45BF-ABC4-A806565F0A70}" destId="{2400D464-8445-4BBE-814E-4D6397C21E1E}" srcOrd="0" destOrd="0" parTransId="{859935B4-B712-41F8-9260-FBD0791DF8A4}" sibTransId="{26392220-2937-4E0E-8D77-CFAF3FE0B0A1}"/>
    <dgm:cxn modelId="{55DA468B-8D74-43FD-888A-309648073554}" srcId="{8CF9831E-3AED-45A3-95A1-243877E4F0C1}" destId="{F63FE9DC-59D3-45BF-ABC4-A806565F0A70}" srcOrd="1" destOrd="0" parTransId="{BC0635E3-6F4F-44E3-97EF-194E873344E7}" sibTransId="{877A9C3E-6858-4F92-8CB4-BDC0AD7FE6AF}"/>
    <dgm:cxn modelId="{5DCB9BA1-7A29-43A6-8F01-79F8C6E2EC04}" srcId="{8CF9831E-3AED-45A3-95A1-243877E4F0C1}" destId="{1C965EC3-2457-4BDA-B968-4E8ED0722F65}" srcOrd="2" destOrd="0" parTransId="{27D716ED-874E-4D11-A531-1169E7514D8F}" sibTransId="{41E3821A-9166-4E4A-BE9C-03C23E51A9E5}"/>
    <dgm:cxn modelId="{6F52D7B2-5C88-41E8-8BB9-4379D2D9EB97}" type="presOf" srcId="{0350DC2C-31F6-4A0D-82E2-E750827F9966}" destId="{F62A5D83-BA9E-4E45-B0D5-CDD113AC6517}" srcOrd="0" destOrd="0" presId="urn:microsoft.com/office/officeart/2008/layout/LinedList"/>
    <dgm:cxn modelId="{932105B8-0ED1-4931-9B4B-071D9733E8D7}" type="presOf" srcId="{F63FE9DC-59D3-45BF-ABC4-A806565F0A70}" destId="{6A1B785C-7C26-4AA5-AFD1-6C0BD385E32A}" srcOrd="0" destOrd="0" presId="urn:microsoft.com/office/officeart/2008/layout/LinedList"/>
    <dgm:cxn modelId="{364740C0-B085-4CEE-A551-D0B64213FC28}" type="presOf" srcId="{130001B4-32D3-47DC-9B7F-57787347C753}" destId="{1C4F3ADB-1979-477F-843A-34FD666A2344}" srcOrd="0" destOrd="0" presId="urn:microsoft.com/office/officeart/2008/layout/LinedList"/>
    <dgm:cxn modelId="{988F09C2-370E-4985-8E6F-51BBBEDBFF9B}" srcId="{8CF9831E-3AED-45A3-95A1-243877E4F0C1}" destId="{0350DC2C-31F6-4A0D-82E2-E750827F9966}" srcOrd="0" destOrd="0" parTransId="{4C3A0400-A6E4-4027-B6A5-81973A25AD08}" sibTransId="{FE02A453-FE71-4BCF-961C-36669EDB3BBC}"/>
    <dgm:cxn modelId="{90A094C6-BE49-492A-8466-609C2FD53354}" type="presOf" srcId="{67D41CF7-7E16-4DF3-A15A-68B8C95A078E}" destId="{1D11E23A-45CF-4E31-93EF-1824AE22AEA7}" srcOrd="0" destOrd="0" presId="urn:microsoft.com/office/officeart/2008/layout/LinedList"/>
    <dgm:cxn modelId="{01B138CE-188E-437C-B018-1319F53BE358}" type="presOf" srcId="{2400D464-8445-4BBE-814E-4D6397C21E1E}" destId="{874607FA-FC1F-4625-A480-8EA3EF244B65}" srcOrd="0" destOrd="0" presId="urn:microsoft.com/office/officeart/2008/layout/LinedList"/>
    <dgm:cxn modelId="{9CCDC3F6-73FB-4F99-90C7-5C647830EFE0}" type="presOf" srcId="{8CF9831E-3AED-45A3-95A1-243877E4F0C1}" destId="{F8716E57-135E-4E5F-B2AB-E3A7D5AB90FF}" srcOrd="0" destOrd="0" presId="urn:microsoft.com/office/officeart/2008/layout/LinedList"/>
    <dgm:cxn modelId="{2E7FB96D-0C33-4624-B8EA-70BE057E62A5}" type="presParOf" srcId="{F8716E57-135E-4E5F-B2AB-E3A7D5AB90FF}" destId="{D35DE686-6B6D-4191-9E49-5F1885E928B2}" srcOrd="0" destOrd="0" presId="urn:microsoft.com/office/officeart/2008/layout/LinedList"/>
    <dgm:cxn modelId="{BA30676E-15E2-49AF-ABFF-A45E285E9A57}" type="presParOf" srcId="{F8716E57-135E-4E5F-B2AB-E3A7D5AB90FF}" destId="{90403C1C-23D3-4FB3-927A-E36DBFD1458F}" srcOrd="1" destOrd="0" presId="urn:microsoft.com/office/officeart/2008/layout/LinedList"/>
    <dgm:cxn modelId="{90FD37BF-F919-4D79-B6E1-5C550CA38F96}" type="presParOf" srcId="{90403C1C-23D3-4FB3-927A-E36DBFD1458F}" destId="{F62A5D83-BA9E-4E45-B0D5-CDD113AC6517}" srcOrd="0" destOrd="0" presId="urn:microsoft.com/office/officeart/2008/layout/LinedList"/>
    <dgm:cxn modelId="{47FBC419-5BFF-41B9-B9F3-60D8475D7426}" type="presParOf" srcId="{90403C1C-23D3-4FB3-927A-E36DBFD1458F}" destId="{73507423-0141-4D0F-ACA1-2AB4A6E4665E}" srcOrd="1" destOrd="0" presId="urn:microsoft.com/office/officeart/2008/layout/LinedList"/>
    <dgm:cxn modelId="{A691E483-CBCE-42CC-99E7-72DC18801FD8}" type="presParOf" srcId="{73507423-0141-4D0F-ACA1-2AB4A6E4665E}" destId="{CD4FCFA6-0D32-4362-8D60-B305844694BB}" srcOrd="0" destOrd="0" presId="urn:microsoft.com/office/officeart/2008/layout/LinedList"/>
    <dgm:cxn modelId="{51BA59AB-C49E-46DB-8AD9-D6153D1A6FD7}" type="presParOf" srcId="{73507423-0141-4D0F-ACA1-2AB4A6E4665E}" destId="{27E52E6F-2421-4039-903D-CDBF5887CB36}" srcOrd="1" destOrd="0" presId="urn:microsoft.com/office/officeart/2008/layout/LinedList"/>
    <dgm:cxn modelId="{4C80EA98-AA16-46A9-AFD7-45E5796181B6}" type="presParOf" srcId="{27E52E6F-2421-4039-903D-CDBF5887CB36}" destId="{68B3569D-9BAF-4F1E-8D38-A9D44C90D703}" srcOrd="0" destOrd="0" presId="urn:microsoft.com/office/officeart/2008/layout/LinedList"/>
    <dgm:cxn modelId="{6A6DF875-FDE1-4CD6-AE84-0367341DA2A2}" type="presParOf" srcId="{27E52E6F-2421-4039-903D-CDBF5887CB36}" destId="{0CAD3380-20FC-4FB2-96C0-FC129D7C602B}" srcOrd="1" destOrd="0" presId="urn:microsoft.com/office/officeart/2008/layout/LinedList"/>
    <dgm:cxn modelId="{85061929-88F1-4852-83FC-DDEAF0F0C161}" type="presParOf" srcId="{27E52E6F-2421-4039-903D-CDBF5887CB36}" destId="{40CFDD69-3E42-4ED2-A792-6B8F6C19FB08}" srcOrd="2" destOrd="0" presId="urn:microsoft.com/office/officeart/2008/layout/LinedList"/>
    <dgm:cxn modelId="{3C7536D8-3614-4F71-B7D7-519CE3FB407D}" type="presParOf" srcId="{73507423-0141-4D0F-ACA1-2AB4A6E4665E}" destId="{0109A016-51B5-4935-9405-8CC73D4D4C13}" srcOrd="2" destOrd="0" presId="urn:microsoft.com/office/officeart/2008/layout/LinedList"/>
    <dgm:cxn modelId="{1AC71AE8-D489-4BF1-AD88-B9B1BD6B40DA}" type="presParOf" srcId="{73507423-0141-4D0F-ACA1-2AB4A6E4665E}" destId="{384AC964-2D6C-4FD9-B1EF-67DD430174A2}" srcOrd="3" destOrd="0" presId="urn:microsoft.com/office/officeart/2008/layout/LinedList"/>
    <dgm:cxn modelId="{3313DDB6-3A30-45F8-BE92-DB05833EE495}" type="presParOf" srcId="{F8716E57-135E-4E5F-B2AB-E3A7D5AB90FF}" destId="{042DD172-42B9-495C-B87C-9E66E9ACDCBD}" srcOrd="2" destOrd="0" presId="urn:microsoft.com/office/officeart/2008/layout/LinedList"/>
    <dgm:cxn modelId="{71F1AE1D-7A49-4BD3-AF14-94632C0EEE91}" type="presParOf" srcId="{F8716E57-135E-4E5F-B2AB-E3A7D5AB90FF}" destId="{6F4901E6-F492-4422-932D-082FBA9F41AE}" srcOrd="3" destOrd="0" presId="urn:microsoft.com/office/officeart/2008/layout/LinedList"/>
    <dgm:cxn modelId="{A4EC94C2-32A0-425B-9CE3-050C64D71A6F}" type="presParOf" srcId="{6F4901E6-F492-4422-932D-082FBA9F41AE}" destId="{6A1B785C-7C26-4AA5-AFD1-6C0BD385E32A}" srcOrd="0" destOrd="0" presId="urn:microsoft.com/office/officeart/2008/layout/LinedList"/>
    <dgm:cxn modelId="{BF7874E9-F93A-405D-AB83-EFB157DC1555}" type="presParOf" srcId="{6F4901E6-F492-4422-932D-082FBA9F41AE}" destId="{6B29AA3E-FC27-4B23-8A06-7F09CBE177CC}" srcOrd="1" destOrd="0" presId="urn:microsoft.com/office/officeart/2008/layout/LinedList"/>
    <dgm:cxn modelId="{1C31F3BD-4F68-4994-9DE1-E3EFBFB9ACB4}" type="presParOf" srcId="{6B29AA3E-FC27-4B23-8A06-7F09CBE177CC}" destId="{77862092-FF49-4911-9FEC-DABDA0DD0E01}" srcOrd="0" destOrd="0" presId="urn:microsoft.com/office/officeart/2008/layout/LinedList"/>
    <dgm:cxn modelId="{F5367559-B855-4E0E-85DC-7B1EE31A62A0}" type="presParOf" srcId="{6B29AA3E-FC27-4B23-8A06-7F09CBE177CC}" destId="{6DCE48C4-7746-41EF-9008-7F0B9FD0854A}" srcOrd="1" destOrd="0" presId="urn:microsoft.com/office/officeart/2008/layout/LinedList"/>
    <dgm:cxn modelId="{A94F88BA-F15C-4E8B-BF54-14F58CCF738F}" type="presParOf" srcId="{6DCE48C4-7746-41EF-9008-7F0B9FD0854A}" destId="{897E5FA4-EDEF-4DEE-8FAE-0F5EC31041A1}" srcOrd="0" destOrd="0" presId="urn:microsoft.com/office/officeart/2008/layout/LinedList"/>
    <dgm:cxn modelId="{0D798161-0751-49FB-AE90-F46C032BECCD}" type="presParOf" srcId="{6DCE48C4-7746-41EF-9008-7F0B9FD0854A}" destId="{874607FA-FC1F-4625-A480-8EA3EF244B65}" srcOrd="1" destOrd="0" presId="urn:microsoft.com/office/officeart/2008/layout/LinedList"/>
    <dgm:cxn modelId="{97271156-3EA9-42E5-96F4-44212ED80EA1}" type="presParOf" srcId="{6DCE48C4-7746-41EF-9008-7F0B9FD0854A}" destId="{346D3ED2-9EE2-4804-A12E-AB5AEE5FA0C4}" srcOrd="2" destOrd="0" presId="urn:microsoft.com/office/officeart/2008/layout/LinedList"/>
    <dgm:cxn modelId="{A5285973-8D4B-4DD0-8E9A-B3E3EA7DF320}" type="presParOf" srcId="{6B29AA3E-FC27-4B23-8A06-7F09CBE177CC}" destId="{93CAC5C4-CB45-4C6D-ABF0-1866E8B57D8F}" srcOrd="2" destOrd="0" presId="urn:microsoft.com/office/officeart/2008/layout/LinedList"/>
    <dgm:cxn modelId="{928BE286-AAF5-446E-A106-490E89645213}" type="presParOf" srcId="{6B29AA3E-FC27-4B23-8A06-7F09CBE177CC}" destId="{39B1B0D4-F444-46C9-93D5-B2CD0C5E7216}" srcOrd="3" destOrd="0" presId="urn:microsoft.com/office/officeart/2008/layout/LinedList"/>
    <dgm:cxn modelId="{5DA40265-AED9-4819-9C4E-5BF45948E7DA}" type="presParOf" srcId="{F8716E57-135E-4E5F-B2AB-E3A7D5AB90FF}" destId="{C7ADC1C6-CEAA-4342-AE70-655C3F32BE68}" srcOrd="4" destOrd="0" presId="urn:microsoft.com/office/officeart/2008/layout/LinedList"/>
    <dgm:cxn modelId="{002BA94B-4846-45DA-A557-072CB7511DB5}" type="presParOf" srcId="{F8716E57-135E-4E5F-B2AB-E3A7D5AB90FF}" destId="{61B9230A-10BB-42FC-8EED-F6A607001654}" srcOrd="5" destOrd="0" presId="urn:microsoft.com/office/officeart/2008/layout/LinedList"/>
    <dgm:cxn modelId="{10C103E0-1A31-4EDC-9435-FBD3C91D95D8}" type="presParOf" srcId="{61B9230A-10BB-42FC-8EED-F6A607001654}" destId="{07A9E5EB-302B-43B2-96DD-691942DAD308}" srcOrd="0" destOrd="0" presId="urn:microsoft.com/office/officeart/2008/layout/LinedList"/>
    <dgm:cxn modelId="{CF7BE6C1-A9A9-4BFA-961F-AA04BE3B1CF8}" type="presParOf" srcId="{61B9230A-10BB-42FC-8EED-F6A607001654}" destId="{1B9FBDED-B686-4F57-AC89-B97D5A55F565}" srcOrd="1" destOrd="0" presId="urn:microsoft.com/office/officeart/2008/layout/LinedList"/>
    <dgm:cxn modelId="{746D080C-E70A-4227-B05A-AC85881B1969}" type="presParOf" srcId="{1B9FBDED-B686-4F57-AC89-B97D5A55F565}" destId="{67B464A2-B435-4103-9A5E-21EE639470C3}" srcOrd="0" destOrd="0" presId="urn:microsoft.com/office/officeart/2008/layout/LinedList"/>
    <dgm:cxn modelId="{DEF1D1CD-9227-4E17-9554-6E5EE9EA75CD}" type="presParOf" srcId="{1B9FBDED-B686-4F57-AC89-B97D5A55F565}" destId="{C3814AE5-82EB-4DE7-8AEB-065CC61F4492}" srcOrd="1" destOrd="0" presId="urn:microsoft.com/office/officeart/2008/layout/LinedList"/>
    <dgm:cxn modelId="{BB3063AD-6B27-4F21-BD7B-040F73D606D5}" type="presParOf" srcId="{C3814AE5-82EB-4DE7-8AEB-065CC61F4492}" destId="{ED2674B9-F63E-4300-9F68-29018FD029AB}" srcOrd="0" destOrd="0" presId="urn:microsoft.com/office/officeart/2008/layout/LinedList"/>
    <dgm:cxn modelId="{857C4FD4-9306-4CE1-93A1-3322CA80F472}" type="presParOf" srcId="{C3814AE5-82EB-4DE7-8AEB-065CC61F4492}" destId="{1C4F3ADB-1979-477F-843A-34FD666A2344}" srcOrd="1" destOrd="0" presId="urn:microsoft.com/office/officeart/2008/layout/LinedList"/>
    <dgm:cxn modelId="{E790A4B6-ECFB-4A00-ABEC-52B8622C6A08}" type="presParOf" srcId="{C3814AE5-82EB-4DE7-8AEB-065CC61F4492}" destId="{B4529277-366A-43FB-97CD-D605B4A7012B}" srcOrd="2" destOrd="0" presId="urn:microsoft.com/office/officeart/2008/layout/LinedList"/>
    <dgm:cxn modelId="{056C0C22-3DC8-4D97-A189-0F96EA334E0A}" type="presParOf" srcId="{1B9FBDED-B686-4F57-AC89-B97D5A55F565}" destId="{7A8A8B61-A09F-45E9-86C8-8170555BFFC6}" srcOrd="2" destOrd="0" presId="urn:microsoft.com/office/officeart/2008/layout/LinedList"/>
    <dgm:cxn modelId="{F3DD416B-4773-4C1B-BC5A-771396557D6E}" type="presParOf" srcId="{1B9FBDED-B686-4F57-AC89-B97D5A55F565}" destId="{B862B600-48D3-4DAB-9977-3C646ECBF5ED}" srcOrd="3" destOrd="0" presId="urn:microsoft.com/office/officeart/2008/layout/LinedList"/>
    <dgm:cxn modelId="{7FFF3A2B-374A-48FC-90CC-35985922D5C1}" type="presParOf" srcId="{F8716E57-135E-4E5F-B2AB-E3A7D5AB90FF}" destId="{E260BAFD-E6CE-4D93-A011-31866CA7F651}" srcOrd="6" destOrd="0" presId="urn:microsoft.com/office/officeart/2008/layout/LinedList"/>
    <dgm:cxn modelId="{52F95D05-69E4-4BF1-97C9-0B494AE2C965}" type="presParOf" srcId="{F8716E57-135E-4E5F-B2AB-E3A7D5AB90FF}" destId="{71E6611E-DA2B-4B2F-9167-8D3472B55560}" srcOrd="7" destOrd="0" presId="urn:microsoft.com/office/officeart/2008/layout/LinedList"/>
    <dgm:cxn modelId="{C2DDDC2F-9506-4CDC-86F2-0FE24D867CBE}" type="presParOf" srcId="{71E6611E-DA2B-4B2F-9167-8D3472B55560}" destId="{6A1ABB6C-5ADE-4232-9985-147A41F3B61A}" srcOrd="0" destOrd="0" presId="urn:microsoft.com/office/officeart/2008/layout/LinedList"/>
    <dgm:cxn modelId="{4E16DB4E-F9E4-4DDD-BBEC-C1BC42B67DDC}" type="presParOf" srcId="{71E6611E-DA2B-4B2F-9167-8D3472B55560}" destId="{7C4F792C-03DC-4192-99C6-7B4576C555C0}" srcOrd="1" destOrd="0" presId="urn:microsoft.com/office/officeart/2008/layout/LinedList"/>
    <dgm:cxn modelId="{43FF5E98-C9E6-42E3-A578-4539FBCA3708}" type="presParOf" srcId="{7C4F792C-03DC-4192-99C6-7B4576C555C0}" destId="{545F9476-1D7B-41EB-B4BA-9D5A12479EFB}" srcOrd="0" destOrd="0" presId="urn:microsoft.com/office/officeart/2008/layout/LinedList"/>
    <dgm:cxn modelId="{5DDDDD6A-106F-4154-9C65-4FE89CBF10F2}" type="presParOf" srcId="{7C4F792C-03DC-4192-99C6-7B4576C555C0}" destId="{550D88B8-0A57-45AF-8B6D-EE19B787966B}" srcOrd="1" destOrd="0" presId="urn:microsoft.com/office/officeart/2008/layout/LinedList"/>
    <dgm:cxn modelId="{A01E2A62-77AF-42DC-AC51-A0D7E1077296}" type="presParOf" srcId="{550D88B8-0A57-45AF-8B6D-EE19B787966B}" destId="{5ADDEA6E-0E10-4B92-BBDD-17040C57F497}" srcOrd="0" destOrd="0" presId="urn:microsoft.com/office/officeart/2008/layout/LinedList"/>
    <dgm:cxn modelId="{F9829BBA-C029-449B-8CBC-8B5FD8B421E9}" type="presParOf" srcId="{550D88B8-0A57-45AF-8B6D-EE19B787966B}" destId="{1D11E23A-45CF-4E31-93EF-1824AE22AEA7}" srcOrd="1" destOrd="0" presId="urn:microsoft.com/office/officeart/2008/layout/LinedList"/>
    <dgm:cxn modelId="{CF2E1B1B-0F72-41E6-9B10-599B7F27864A}" type="presParOf" srcId="{550D88B8-0A57-45AF-8B6D-EE19B787966B}" destId="{471B2C60-A9EB-44F9-A64E-A82F78A79B3B}" srcOrd="2" destOrd="0" presId="urn:microsoft.com/office/officeart/2008/layout/LinedList"/>
    <dgm:cxn modelId="{3C6C2C5D-90FA-4BDE-8112-42CFE378C22A}" type="presParOf" srcId="{7C4F792C-03DC-4192-99C6-7B4576C555C0}" destId="{952EE821-E642-467A-BB30-7699FE0F6DB0}" srcOrd="2" destOrd="0" presId="urn:microsoft.com/office/officeart/2008/layout/LinedList"/>
    <dgm:cxn modelId="{A74CAD25-9D3B-4C10-ABD7-00FA4B72E782}" type="presParOf" srcId="{7C4F792C-03DC-4192-99C6-7B4576C555C0}" destId="{1C0B2817-2A9A-4224-BFFC-240BD316B73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0A2219-B558-491B-B960-CB2C4714045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980D8C-5B31-4F01-870D-8DE5474A4D7C}">
      <dgm:prSet/>
      <dgm:spPr/>
      <dgm:t>
        <a:bodyPr/>
        <a:lstStyle/>
        <a:p>
          <a:r>
            <a:rPr lang="es-ES" dirty="0"/>
            <a:t>Real Decreto-ley 9/2021, de 11 de mayo, por el que se </a:t>
          </a:r>
          <a:r>
            <a:rPr lang="es-ES" b="1" u="sng" dirty="0"/>
            <a:t>modifica el Estatuto de los Trabajadores </a:t>
          </a:r>
          <a:r>
            <a:rPr lang="es-ES" dirty="0"/>
            <a:t>(RD </a:t>
          </a:r>
          <a:r>
            <a:rPr lang="es-ES" dirty="0" err="1"/>
            <a:t>Leg</a:t>
          </a:r>
          <a:r>
            <a:rPr lang="es-ES" dirty="0"/>
            <a:t>. 2/2015, de 23 de octubre) para garantizar los derechos laborales de las personas dedicadas al reparto en el ámbito de plataformas digitales (</a:t>
          </a:r>
          <a:r>
            <a:rPr lang="es-ES" i="1" dirty="0"/>
            <a:t>Ley </a:t>
          </a:r>
          <a:r>
            <a:rPr lang="es-ES" i="1" dirty="0" err="1"/>
            <a:t>Rider</a:t>
          </a:r>
          <a:r>
            <a:rPr lang="es-ES" dirty="0"/>
            <a:t>)</a:t>
          </a:r>
        </a:p>
      </dgm:t>
    </dgm:pt>
    <dgm:pt modelId="{A2E7CD72-28CA-46D7-A55C-99818D793AAF}" type="parTrans" cxnId="{7FE820C6-A299-4540-9AAB-6802AE0FE01C}">
      <dgm:prSet/>
      <dgm:spPr/>
      <dgm:t>
        <a:bodyPr/>
        <a:lstStyle/>
        <a:p>
          <a:endParaRPr lang="es-ES"/>
        </a:p>
      </dgm:t>
    </dgm:pt>
    <dgm:pt modelId="{5C459997-D1A9-4092-BC17-ADE1E1B3C1C8}" type="sibTrans" cxnId="{7FE820C6-A299-4540-9AAB-6802AE0FE01C}">
      <dgm:prSet/>
      <dgm:spPr/>
      <dgm:t>
        <a:bodyPr/>
        <a:lstStyle/>
        <a:p>
          <a:endParaRPr lang="es-ES"/>
        </a:p>
      </dgm:t>
    </dgm:pt>
    <dgm:pt modelId="{8C4289CC-37D8-4755-ADEC-7DC57F1D8069}">
      <dgm:prSet/>
      <dgm:spPr/>
      <dgm:t>
        <a:bodyPr/>
        <a:lstStyle/>
        <a:p>
          <a:r>
            <a:rPr lang="es-ES" dirty="0"/>
            <a:t>Derecho de los RLT  a “ser informados por la empresa de los parámetros, reglas e instrucciones en los que se basan los algoritmos o sistemas de IA que afecten a la toma de decisiones que pueden incidir en las condiciones de trabajo, el acceso y el mantenimiento del empleo, incluida la elaboración de perfiles” (art.64.4 d) ET)</a:t>
          </a:r>
        </a:p>
      </dgm:t>
    </dgm:pt>
    <dgm:pt modelId="{DD23F286-6DFD-40CE-B3FD-CBD785ED489B}" type="parTrans" cxnId="{B1BA7110-933D-4AA2-B458-958DB349FE9F}">
      <dgm:prSet/>
      <dgm:spPr/>
      <dgm:t>
        <a:bodyPr/>
        <a:lstStyle/>
        <a:p>
          <a:endParaRPr lang="es-ES"/>
        </a:p>
      </dgm:t>
    </dgm:pt>
    <dgm:pt modelId="{D10E0C0C-A21F-474C-81C5-21F7D3396084}" type="sibTrans" cxnId="{B1BA7110-933D-4AA2-B458-958DB349FE9F}">
      <dgm:prSet/>
      <dgm:spPr/>
      <dgm:t>
        <a:bodyPr/>
        <a:lstStyle/>
        <a:p>
          <a:endParaRPr lang="es-ES"/>
        </a:p>
      </dgm:t>
    </dgm:pt>
    <dgm:pt modelId="{3CC1273E-6D39-484A-B3CF-A54B1E88DED4}" type="pres">
      <dgm:prSet presAssocID="{8D0A2219-B558-491B-B960-CB2C4714045B}" presName="linear" presStyleCnt="0">
        <dgm:presLayoutVars>
          <dgm:animLvl val="lvl"/>
          <dgm:resizeHandles val="exact"/>
        </dgm:presLayoutVars>
      </dgm:prSet>
      <dgm:spPr/>
    </dgm:pt>
    <dgm:pt modelId="{E939D997-4784-49A0-B036-15BED206F08F}" type="pres">
      <dgm:prSet presAssocID="{BE980D8C-5B31-4F01-870D-8DE5474A4D7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591E15C-4506-4221-8AB4-6E0930D47029}" type="pres">
      <dgm:prSet presAssocID="{BE980D8C-5B31-4F01-870D-8DE5474A4D7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76ADB0F-42F2-4121-8590-9DFAEEFE2A9F}" type="presOf" srcId="{BE980D8C-5B31-4F01-870D-8DE5474A4D7C}" destId="{E939D997-4784-49A0-B036-15BED206F08F}" srcOrd="0" destOrd="0" presId="urn:microsoft.com/office/officeart/2005/8/layout/vList2"/>
    <dgm:cxn modelId="{B1BA7110-933D-4AA2-B458-958DB349FE9F}" srcId="{BE980D8C-5B31-4F01-870D-8DE5474A4D7C}" destId="{8C4289CC-37D8-4755-ADEC-7DC57F1D8069}" srcOrd="0" destOrd="0" parTransId="{DD23F286-6DFD-40CE-B3FD-CBD785ED489B}" sibTransId="{D10E0C0C-A21F-474C-81C5-21F7D3396084}"/>
    <dgm:cxn modelId="{802A3C57-CE68-43BD-BF48-A9DF3A2F7F0B}" type="presOf" srcId="{8D0A2219-B558-491B-B960-CB2C4714045B}" destId="{3CC1273E-6D39-484A-B3CF-A54B1E88DED4}" srcOrd="0" destOrd="0" presId="urn:microsoft.com/office/officeart/2005/8/layout/vList2"/>
    <dgm:cxn modelId="{78436784-C109-473D-981C-F51D281D5B6C}" type="presOf" srcId="{8C4289CC-37D8-4755-ADEC-7DC57F1D8069}" destId="{E591E15C-4506-4221-8AB4-6E0930D47029}" srcOrd="0" destOrd="0" presId="urn:microsoft.com/office/officeart/2005/8/layout/vList2"/>
    <dgm:cxn modelId="{7FE820C6-A299-4540-9AAB-6802AE0FE01C}" srcId="{8D0A2219-B558-491B-B960-CB2C4714045B}" destId="{BE980D8C-5B31-4F01-870D-8DE5474A4D7C}" srcOrd="0" destOrd="0" parTransId="{A2E7CD72-28CA-46D7-A55C-99818D793AAF}" sibTransId="{5C459997-D1A9-4092-BC17-ADE1E1B3C1C8}"/>
    <dgm:cxn modelId="{F4233DBD-22A1-4DC3-8CCC-AEFA02F5301D}" type="presParOf" srcId="{3CC1273E-6D39-484A-B3CF-A54B1E88DED4}" destId="{E939D997-4784-49A0-B036-15BED206F08F}" srcOrd="0" destOrd="0" presId="urn:microsoft.com/office/officeart/2005/8/layout/vList2"/>
    <dgm:cxn modelId="{E4F8CF34-8B3E-4510-BA21-CCA12E2ED428}" type="presParOf" srcId="{3CC1273E-6D39-484A-B3CF-A54B1E88DED4}" destId="{E591E15C-4506-4221-8AB4-6E0930D4702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170211-32FF-4633-A004-3271E0C36C0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s-ES"/>
        </a:p>
      </dgm:t>
    </dgm:pt>
    <dgm:pt modelId="{9A2D551A-AADC-4230-B6EC-7A414B7483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dirty="0"/>
            <a:t>Deberes de las administraciones públicas  en relación con el uso de algoritmos e IA</a:t>
          </a:r>
        </a:p>
      </dgm:t>
    </dgm:pt>
    <dgm:pt modelId="{B80C49C9-86F2-4410-BEDC-6E2F09B65A62}" type="parTrans" cxnId="{C5A87438-9E9C-47E4-9CFD-45A3243B596C}">
      <dgm:prSet/>
      <dgm:spPr/>
      <dgm:t>
        <a:bodyPr/>
        <a:lstStyle/>
        <a:p>
          <a:endParaRPr lang="es-ES"/>
        </a:p>
      </dgm:t>
    </dgm:pt>
    <dgm:pt modelId="{71EE3C55-143D-42F6-B7A5-F67F3AE7413E}" type="sibTrans" cxnId="{C5A87438-9E9C-47E4-9CFD-45A3243B596C}">
      <dgm:prSet/>
      <dgm:spPr/>
      <dgm:t>
        <a:bodyPr/>
        <a:lstStyle/>
        <a:p>
          <a:endParaRPr lang="es-ES"/>
        </a:p>
      </dgm:t>
    </dgm:pt>
    <dgm:pt modelId="{FF578C79-237C-4C40-A5AD-724EBE1A957C}">
      <dgm:prSet custT="1"/>
      <dgm:spPr/>
      <dgm:t>
        <a:bodyPr/>
        <a:lstStyle/>
        <a:p>
          <a:pPr>
            <a:lnSpc>
              <a:spcPct val="100000"/>
            </a:lnSpc>
          </a:pPr>
          <a:endParaRPr lang="es-ES" sz="1400" dirty="0"/>
        </a:p>
      </dgm:t>
    </dgm:pt>
    <dgm:pt modelId="{8267BD81-BD7A-4A4D-BB29-8B727C31463F}" type="parTrans" cxnId="{C6ADDFCC-7F58-456F-9A6A-223283C33F09}">
      <dgm:prSet/>
      <dgm:spPr/>
      <dgm:t>
        <a:bodyPr/>
        <a:lstStyle/>
        <a:p>
          <a:endParaRPr lang="es-ES"/>
        </a:p>
      </dgm:t>
    </dgm:pt>
    <dgm:pt modelId="{A68E2C6D-8FFB-4EC3-A978-478623D8EE7A}" type="sibTrans" cxnId="{C6ADDFCC-7F58-456F-9A6A-223283C33F09}">
      <dgm:prSet/>
      <dgm:spPr/>
      <dgm:t>
        <a:bodyPr/>
        <a:lstStyle/>
        <a:p>
          <a:endParaRPr lang="es-ES"/>
        </a:p>
      </dgm:t>
    </dgm:pt>
    <dgm:pt modelId="{9F854486-0BAB-45B0-A5F6-B29A13F7CF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dirty="0"/>
            <a:t>transparencia</a:t>
          </a:r>
        </a:p>
      </dgm:t>
    </dgm:pt>
    <dgm:pt modelId="{1B2288B5-48A8-442A-A056-4FA744F8C767}" type="parTrans" cxnId="{B304A6B4-CB31-49D0-8EFD-D0159A473E45}">
      <dgm:prSet/>
      <dgm:spPr/>
      <dgm:t>
        <a:bodyPr/>
        <a:lstStyle/>
        <a:p>
          <a:endParaRPr lang="es-ES"/>
        </a:p>
      </dgm:t>
    </dgm:pt>
    <dgm:pt modelId="{56CEE4D2-8AAE-41F4-AF71-CF2892026448}" type="sibTrans" cxnId="{B304A6B4-CB31-49D0-8EFD-D0159A473E45}">
      <dgm:prSet/>
      <dgm:spPr/>
      <dgm:t>
        <a:bodyPr/>
        <a:lstStyle/>
        <a:p>
          <a:endParaRPr lang="es-ES"/>
        </a:p>
      </dgm:t>
    </dgm:pt>
    <dgm:pt modelId="{E4ECED98-D3A9-4381-A409-DCBCFBB287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/>
            <a:t>rendición de cuentas</a:t>
          </a:r>
        </a:p>
      </dgm:t>
    </dgm:pt>
    <dgm:pt modelId="{D9E16113-F5A3-4889-8DD7-17859165068D}" type="parTrans" cxnId="{8369F2AF-D2ED-44C3-A9BF-9EACF6D25B70}">
      <dgm:prSet/>
      <dgm:spPr/>
      <dgm:t>
        <a:bodyPr/>
        <a:lstStyle/>
        <a:p>
          <a:endParaRPr lang="es-ES"/>
        </a:p>
      </dgm:t>
    </dgm:pt>
    <dgm:pt modelId="{C8CE79CB-C0BF-4493-A1FD-094BCBC88D2E}" type="sibTrans" cxnId="{8369F2AF-D2ED-44C3-A9BF-9EACF6D25B70}">
      <dgm:prSet/>
      <dgm:spPr/>
      <dgm:t>
        <a:bodyPr/>
        <a:lstStyle/>
        <a:p>
          <a:endParaRPr lang="es-ES"/>
        </a:p>
      </dgm:t>
    </dgm:pt>
    <dgm:pt modelId="{256B86A8-6A5C-4DD5-8675-45038CFDF2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dirty="0"/>
            <a:t>evaluaciones de impacto sobre posibles sesgos discriminatorios</a:t>
          </a:r>
        </a:p>
      </dgm:t>
    </dgm:pt>
    <dgm:pt modelId="{99C42236-2B60-45CA-AF1B-F34C70D00364}" type="parTrans" cxnId="{76F0916D-0357-4A4B-8F77-0DA56ED7FEDA}">
      <dgm:prSet/>
      <dgm:spPr/>
      <dgm:t>
        <a:bodyPr/>
        <a:lstStyle/>
        <a:p>
          <a:endParaRPr lang="es-ES"/>
        </a:p>
      </dgm:t>
    </dgm:pt>
    <dgm:pt modelId="{598D20B1-8A19-4630-B9CC-C703350FB909}" type="sibTrans" cxnId="{76F0916D-0357-4A4B-8F77-0DA56ED7FEDA}">
      <dgm:prSet/>
      <dgm:spPr/>
      <dgm:t>
        <a:bodyPr/>
        <a:lstStyle/>
        <a:p>
          <a:endParaRPr lang="es-ES"/>
        </a:p>
      </dgm:t>
    </dgm:pt>
    <dgm:pt modelId="{A1C8690C-25AD-49CD-B5D4-AF6DF96548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dirty="0"/>
            <a:t>Administraciones públicas y empresas promoverán el uso de una IA</a:t>
          </a:r>
        </a:p>
      </dgm:t>
    </dgm:pt>
    <dgm:pt modelId="{923A7C66-7E07-4A23-8328-AA6DC8A81D3D}" type="parTrans" cxnId="{C45527C9-88DC-4A36-AC9F-A90F76B452C8}">
      <dgm:prSet/>
      <dgm:spPr/>
      <dgm:t>
        <a:bodyPr/>
        <a:lstStyle/>
        <a:p>
          <a:endParaRPr lang="es-ES"/>
        </a:p>
      </dgm:t>
    </dgm:pt>
    <dgm:pt modelId="{D35ED121-8A2F-4DF7-B9AD-1EBCFCE42C7B}" type="sibTrans" cxnId="{C45527C9-88DC-4A36-AC9F-A90F76B452C8}">
      <dgm:prSet/>
      <dgm:spPr/>
      <dgm:t>
        <a:bodyPr/>
        <a:lstStyle/>
        <a:p>
          <a:endParaRPr lang="es-ES"/>
        </a:p>
      </dgm:t>
    </dgm:pt>
    <dgm:pt modelId="{8EAA5177-CCF7-44A5-9644-5F0B5FD551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dirty="0"/>
            <a:t>Promoción de un sello de calidad de los algoritmos</a:t>
          </a:r>
        </a:p>
      </dgm:t>
    </dgm:pt>
    <dgm:pt modelId="{DE84510F-B030-477D-AC57-BFDEFBB2CE92}" type="parTrans" cxnId="{DD2840D0-3FE2-41F4-964F-8FF44C5D62A0}">
      <dgm:prSet/>
      <dgm:spPr/>
      <dgm:t>
        <a:bodyPr/>
        <a:lstStyle/>
        <a:p>
          <a:endParaRPr lang="es-ES"/>
        </a:p>
      </dgm:t>
    </dgm:pt>
    <dgm:pt modelId="{F73A34AE-3A5A-4A52-9384-48A8841134BF}" type="sibTrans" cxnId="{DD2840D0-3FE2-41F4-964F-8FF44C5D62A0}">
      <dgm:prSet/>
      <dgm:spPr/>
      <dgm:t>
        <a:bodyPr/>
        <a:lstStyle/>
        <a:p>
          <a:endParaRPr lang="es-ES"/>
        </a:p>
      </dgm:t>
    </dgm:pt>
    <dgm:pt modelId="{9BDD5492-37AF-4565-82EB-45C063EC12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dirty="0"/>
            <a:t>ética</a:t>
          </a:r>
        </a:p>
      </dgm:t>
    </dgm:pt>
    <dgm:pt modelId="{C6E12FC9-14CB-4CE6-B843-F5C1ACD271E3}" type="parTrans" cxnId="{B9EE74C9-B379-48EC-B1F8-71F0EAFD4CD2}">
      <dgm:prSet/>
      <dgm:spPr/>
      <dgm:t>
        <a:bodyPr/>
        <a:lstStyle/>
        <a:p>
          <a:endParaRPr lang="es-ES"/>
        </a:p>
      </dgm:t>
    </dgm:pt>
    <dgm:pt modelId="{6957D28F-E825-49F3-8C3C-0304CED563F8}" type="sibTrans" cxnId="{B9EE74C9-B379-48EC-B1F8-71F0EAFD4CD2}">
      <dgm:prSet/>
      <dgm:spPr/>
      <dgm:t>
        <a:bodyPr/>
        <a:lstStyle/>
        <a:p>
          <a:endParaRPr lang="es-ES"/>
        </a:p>
      </dgm:t>
    </dgm:pt>
    <dgm:pt modelId="{DAD3CB08-115F-42F8-A1E5-44A7769665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dirty="0"/>
            <a:t>confiable</a:t>
          </a:r>
        </a:p>
      </dgm:t>
    </dgm:pt>
    <dgm:pt modelId="{48BB20BA-FECC-4F0F-A43B-89709046E0DA}" type="parTrans" cxnId="{B4ED802E-D305-42FD-94CD-0FE8DD45022A}">
      <dgm:prSet/>
      <dgm:spPr/>
      <dgm:t>
        <a:bodyPr/>
        <a:lstStyle/>
        <a:p>
          <a:endParaRPr lang="es-ES"/>
        </a:p>
      </dgm:t>
    </dgm:pt>
    <dgm:pt modelId="{E4592503-13F8-40B4-811D-6A8837667DFA}" type="sibTrans" cxnId="{B4ED802E-D305-42FD-94CD-0FE8DD45022A}">
      <dgm:prSet/>
      <dgm:spPr/>
      <dgm:t>
        <a:bodyPr/>
        <a:lstStyle/>
        <a:p>
          <a:endParaRPr lang="es-ES"/>
        </a:p>
      </dgm:t>
    </dgm:pt>
    <dgm:pt modelId="{347B2F3F-384B-4587-84AD-94F2A401AE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dirty="0"/>
            <a:t>respetuosa con los derechos fundamentales</a:t>
          </a:r>
        </a:p>
      </dgm:t>
    </dgm:pt>
    <dgm:pt modelId="{4B2E5078-3AE9-477D-B2E3-DFF3E0609762}" type="parTrans" cxnId="{2DC364CF-AFD4-498B-9EA7-08C25F108164}">
      <dgm:prSet/>
      <dgm:spPr/>
      <dgm:t>
        <a:bodyPr/>
        <a:lstStyle/>
        <a:p>
          <a:endParaRPr lang="es-ES"/>
        </a:p>
      </dgm:t>
    </dgm:pt>
    <dgm:pt modelId="{218EFB55-6627-41CF-8408-63B2901DEF14}" type="sibTrans" cxnId="{2DC364CF-AFD4-498B-9EA7-08C25F108164}">
      <dgm:prSet/>
      <dgm:spPr/>
      <dgm:t>
        <a:bodyPr/>
        <a:lstStyle/>
        <a:p>
          <a:endParaRPr lang="es-ES"/>
        </a:p>
      </dgm:t>
    </dgm:pt>
    <dgm:pt modelId="{1DD8BB01-7D41-48F4-B4D6-EF864933D844}" type="pres">
      <dgm:prSet presAssocID="{50170211-32FF-4633-A004-3271E0C36C09}" presName="root" presStyleCnt="0">
        <dgm:presLayoutVars>
          <dgm:dir/>
          <dgm:resizeHandles val="exact"/>
        </dgm:presLayoutVars>
      </dgm:prSet>
      <dgm:spPr/>
    </dgm:pt>
    <dgm:pt modelId="{6FCAF894-6076-43F5-A45E-6516AACC05CB}" type="pres">
      <dgm:prSet presAssocID="{9A2D551A-AADC-4230-B6EC-7A414B748356}" presName="compNode" presStyleCnt="0"/>
      <dgm:spPr/>
    </dgm:pt>
    <dgm:pt modelId="{1C63250E-221B-4CF6-89A6-2797678ED09F}" type="pres">
      <dgm:prSet presAssocID="{9A2D551A-AADC-4230-B6EC-7A414B748356}" presName="bgRect" presStyleLbl="bgShp" presStyleIdx="0" presStyleCnt="3" custScaleY="144573"/>
      <dgm:spPr/>
    </dgm:pt>
    <dgm:pt modelId="{447BB3F5-1083-48D5-BDFA-B055B6CF696F}" type="pres">
      <dgm:prSet presAssocID="{9A2D551A-AADC-4230-B6EC-7A414B7483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113BDC1B-B3BC-4A92-8464-F386A5CE8D71}" type="pres">
      <dgm:prSet presAssocID="{9A2D551A-AADC-4230-B6EC-7A414B748356}" presName="spaceRect" presStyleCnt="0"/>
      <dgm:spPr/>
    </dgm:pt>
    <dgm:pt modelId="{9D21B477-8E6E-4693-BB1A-4AAD53127C34}" type="pres">
      <dgm:prSet presAssocID="{9A2D551A-AADC-4230-B6EC-7A414B748356}" presName="parTx" presStyleLbl="revTx" presStyleIdx="0" presStyleCnt="5">
        <dgm:presLayoutVars>
          <dgm:chMax val="0"/>
          <dgm:chPref val="0"/>
        </dgm:presLayoutVars>
      </dgm:prSet>
      <dgm:spPr/>
    </dgm:pt>
    <dgm:pt modelId="{FE0BD2F5-0AD5-4332-8AD6-8F8814BFAD6D}" type="pres">
      <dgm:prSet presAssocID="{9A2D551A-AADC-4230-B6EC-7A414B748356}" presName="desTx" presStyleLbl="revTx" presStyleIdx="1" presStyleCnt="5" custScaleY="123892">
        <dgm:presLayoutVars/>
      </dgm:prSet>
      <dgm:spPr/>
    </dgm:pt>
    <dgm:pt modelId="{AD5239F1-6E9B-4253-9FFA-1B10E2760A22}" type="pres">
      <dgm:prSet presAssocID="{71EE3C55-143D-42F6-B7A5-F67F3AE7413E}" presName="sibTrans" presStyleCnt="0"/>
      <dgm:spPr/>
    </dgm:pt>
    <dgm:pt modelId="{E59B3765-0162-4463-B873-A010F5EB66A2}" type="pres">
      <dgm:prSet presAssocID="{A1C8690C-25AD-49CD-B5D4-AF6DF9654801}" presName="compNode" presStyleCnt="0"/>
      <dgm:spPr/>
    </dgm:pt>
    <dgm:pt modelId="{60C6937E-8591-4D93-929C-41928F263DBC}" type="pres">
      <dgm:prSet presAssocID="{A1C8690C-25AD-49CD-B5D4-AF6DF9654801}" presName="bgRect" presStyleLbl="bgShp" presStyleIdx="1" presStyleCnt="3"/>
      <dgm:spPr/>
    </dgm:pt>
    <dgm:pt modelId="{1F235313-C1FC-4E47-9A01-569C924E94D2}" type="pres">
      <dgm:prSet presAssocID="{A1C8690C-25AD-49CD-B5D4-AF6DF96548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6826795-D20F-4B62-8362-B256E8C42F83}" type="pres">
      <dgm:prSet presAssocID="{A1C8690C-25AD-49CD-B5D4-AF6DF9654801}" presName="spaceRect" presStyleCnt="0"/>
      <dgm:spPr/>
    </dgm:pt>
    <dgm:pt modelId="{9569DFDB-CCD6-4402-AA4C-028147A351EC}" type="pres">
      <dgm:prSet presAssocID="{A1C8690C-25AD-49CD-B5D4-AF6DF9654801}" presName="parTx" presStyleLbl="revTx" presStyleIdx="2" presStyleCnt="5">
        <dgm:presLayoutVars>
          <dgm:chMax val="0"/>
          <dgm:chPref val="0"/>
        </dgm:presLayoutVars>
      </dgm:prSet>
      <dgm:spPr/>
    </dgm:pt>
    <dgm:pt modelId="{56494016-A050-4C8C-9403-FE358E6CE53C}" type="pres">
      <dgm:prSet presAssocID="{A1C8690C-25AD-49CD-B5D4-AF6DF9654801}" presName="desTx" presStyleLbl="revTx" presStyleIdx="3" presStyleCnt="5">
        <dgm:presLayoutVars/>
      </dgm:prSet>
      <dgm:spPr/>
    </dgm:pt>
    <dgm:pt modelId="{7F023A12-01FF-4D5A-B980-4D9E2A15F3AD}" type="pres">
      <dgm:prSet presAssocID="{D35ED121-8A2F-4DF7-B9AD-1EBCFCE42C7B}" presName="sibTrans" presStyleCnt="0"/>
      <dgm:spPr/>
    </dgm:pt>
    <dgm:pt modelId="{26F94E5D-49A1-4391-98EF-A715A5387449}" type="pres">
      <dgm:prSet presAssocID="{8EAA5177-CCF7-44A5-9644-5F0B5FD551D7}" presName="compNode" presStyleCnt="0"/>
      <dgm:spPr/>
    </dgm:pt>
    <dgm:pt modelId="{47911E3D-1AE5-4C82-8ADD-B928367B9E38}" type="pres">
      <dgm:prSet presAssocID="{8EAA5177-CCF7-44A5-9644-5F0B5FD551D7}" presName="bgRect" presStyleLbl="bgShp" presStyleIdx="2" presStyleCnt="3"/>
      <dgm:spPr/>
    </dgm:pt>
    <dgm:pt modelId="{260F40D8-B179-4898-8070-23A94297DBCB}" type="pres">
      <dgm:prSet presAssocID="{8EAA5177-CCF7-44A5-9644-5F0B5FD551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áfono"/>
        </a:ext>
      </dgm:extLst>
    </dgm:pt>
    <dgm:pt modelId="{91A52E99-D0CA-4A70-8E9D-78D7407BABCA}" type="pres">
      <dgm:prSet presAssocID="{8EAA5177-CCF7-44A5-9644-5F0B5FD551D7}" presName="spaceRect" presStyleCnt="0"/>
      <dgm:spPr/>
    </dgm:pt>
    <dgm:pt modelId="{FE80C229-4CBF-4D5B-A8FA-ED5DE975E87F}" type="pres">
      <dgm:prSet presAssocID="{8EAA5177-CCF7-44A5-9644-5F0B5FD551D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749F317-4FB2-4440-BDDC-A369E98395AA}" type="presOf" srcId="{347B2F3F-384B-4587-84AD-94F2A401AEE1}" destId="{56494016-A050-4C8C-9403-FE358E6CE53C}" srcOrd="0" destOrd="2" presId="urn:microsoft.com/office/officeart/2018/2/layout/IconVerticalSolidList"/>
    <dgm:cxn modelId="{7EC67C27-FA51-4BE6-92FE-D96AE1A6FAD4}" type="presOf" srcId="{9F854486-0BAB-45B0-A5F6-B29A13F7CF3E}" destId="{FE0BD2F5-0AD5-4332-8AD6-8F8814BFAD6D}" srcOrd="0" destOrd="1" presId="urn:microsoft.com/office/officeart/2018/2/layout/IconVerticalSolidList"/>
    <dgm:cxn modelId="{58EAA52B-6EB8-4E94-92E5-80B971682359}" type="presOf" srcId="{FF578C79-237C-4C40-A5AD-724EBE1A957C}" destId="{FE0BD2F5-0AD5-4332-8AD6-8F8814BFAD6D}" srcOrd="0" destOrd="0" presId="urn:microsoft.com/office/officeart/2018/2/layout/IconVerticalSolidList"/>
    <dgm:cxn modelId="{B4ED802E-D305-42FD-94CD-0FE8DD45022A}" srcId="{A1C8690C-25AD-49CD-B5D4-AF6DF9654801}" destId="{DAD3CB08-115F-42F8-A1E5-44A776966533}" srcOrd="1" destOrd="0" parTransId="{48BB20BA-FECC-4F0F-A43B-89709046E0DA}" sibTransId="{E4592503-13F8-40B4-811D-6A8837667DFA}"/>
    <dgm:cxn modelId="{80F13930-6A44-418C-94ED-0EC38BC17C5D}" type="presOf" srcId="{E4ECED98-D3A9-4381-A409-DCBCFBB287B1}" destId="{FE0BD2F5-0AD5-4332-8AD6-8F8814BFAD6D}" srcOrd="0" destOrd="2" presId="urn:microsoft.com/office/officeart/2018/2/layout/IconVerticalSolidList"/>
    <dgm:cxn modelId="{C5A87438-9E9C-47E4-9CFD-45A3243B596C}" srcId="{50170211-32FF-4633-A004-3271E0C36C09}" destId="{9A2D551A-AADC-4230-B6EC-7A414B748356}" srcOrd="0" destOrd="0" parTransId="{B80C49C9-86F2-4410-BEDC-6E2F09B65A62}" sibTransId="{71EE3C55-143D-42F6-B7A5-F67F3AE7413E}"/>
    <dgm:cxn modelId="{129D985B-4E5F-44B4-AFE6-47F287229843}" type="presOf" srcId="{A1C8690C-25AD-49CD-B5D4-AF6DF9654801}" destId="{9569DFDB-CCD6-4402-AA4C-028147A351EC}" srcOrd="0" destOrd="0" presId="urn:microsoft.com/office/officeart/2018/2/layout/IconVerticalSolidList"/>
    <dgm:cxn modelId="{EAA50B67-F3EE-4DB3-BE36-6753B79A9667}" type="presOf" srcId="{8EAA5177-CCF7-44A5-9644-5F0B5FD551D7}" destId="{FE80C229-4CBF-4D5B-A8FA-ED5DE975E87F}" srcOrd="0" destOrd="0" presId="urn:microsoft.com/office/officeart/2018/2/layout/IconVerticalSolidList"/>
    <dgm:cxn modelId="{76F0916D-0357-4A4B-8F77-0DA56ED7FEDA}" srcId="{9A2D551A-AADC-4230-B6EC-7A414B748356}" destId="{256B86A8-6A5C-4DD5-8675-45038CFDF216}" srcOrd="3" destOrd="0" parTransId="{99C42236-2B60-45CA-AF1B-F34C70D00364}" sibTransId="{598D20B1-8A19-4630-B9CC-C703350FB909}"/>
    <dgm:cxn modelId="{BD321475-DA82-4628-890C-625CD5DCF70E}" type="presOf" srcId="{50170211-32FF-4633-A004-3271E0C36C09}" destId="{1DD8BB01-7D41-48F4-B4D6-EF864933D844}" srcOrd="0" destOrd="0" presId="urn:microsoft.com/office/officeart/2018/2/layout/IconVerticalSolidList"/>
    <dgm:cxn modelId="{AD4B2E91-E988-4C90-B07D-B851344ACCB6}" type="presOf" srcId="{9A2D551A-AADC-4230-B6EC-7A414B748356}" destId="{9D21B477-8E6E-4693-BB1A-4AAD53127C34}" srcOrd="0" destOrd="0" presId="urn:microsoft.com/office/officeart/2018/2/layout/IconVerticalSolidList"/>
    <dgm:cxn modelId="{A460C896-FCB2-4996-8723-680F76BABC96}" type="presOf" srcId="{256B86A8-6A5C-4DD5-8675-45038CFDF216}" destId="{FE0BD2F5-0AD5-4332-8AD6-8F8814BFAD6D}" srcOrd="0" destOrd="3" presId="urn:microsoft.com/office/officeart/2018/2/layout/IconVerticalSolidList"/>
    <dgm:cxn modelId="{8369F2AF-D2ED-44C3-A9BF-9EACF6D25B70}" srcId="{9A2D551A-AADC-4230-B6EC-7A414B748356}" destId="{E4ECED98-D3A9-4381-A409-DCBCFBB287B1}" srcOrd="2" destOrd="0" parTransId="{D9E16113-F5A3-4889-8DD7-17859165068D}" sibTransId="{C8CE79CB-C0BF-4493-A1FD-094BCBC88D2E}"/>
    <dgm:cxn modelId="{9D1625B1-DC6A-4933-8C6F-320FE1F4CE64}" type="presOf" srcId="{9BDD5492-37AF-4565-82EB-45C063EC12ED}" destId="{56494016-A050-4C8C-9403-FE358E6CE53C}" srcOrd="0" destOrd="0" presId="urn:microsoft.com/office/officeart/2018/2/layout/IconVerticalSolidList"/>
    <dgm:cxn modelId="{B304A6B4-CB31-49D0-8EFD-D0159A473E45}" srcId="{9A2D551A-AADC-4230-B6EC-7A414B748356}" destId="{9F854486-0BAB-45B0-A5F6-B29A13F7CF3E}" srcOrd="1" destOrd="0" parTransId="{1B2288B5-48A8-442A-A056-4FA744F8C767}" sibTransId="{56CEE4D2-8AAE-41F4-AF71-CF2892026448}"/>
    <dgm:cxn modelId="{C45527C9-88DC-4A36-AC9F-A90F76B452C8}" srcId="{50170211-32FF-4633-A004-3271E0C36C09}" destId="{A1C8690C-25AD-49CD-B5D4-AF6DF9654801}" srcOrd="1" destOrd="0" parTransId="{923A7C66-7E07-4A23-8328-AA6DC8A81D3D}" sibTransId="{D35ED121-8A2F-4DF7-B9AD-1EBCFCE42C7B}"/>
    <dgm:cxn modelId="{B9EE74C9-B379-48EC-B1F8-71F0EAFD4CD2}" srcId="{A1C8690C-25AD-49CD-B5D4-AF6DF9654801}" destId="{9BDD5492-37AF-4565-82EB-45C063EC12ED}" srcOrd="0" destOrd="0" parTransId="{C6E12FC9-14CB-4CE6-B843-F5C1ACD271E3}" sibTransId="{6957D28F-E825-49F3-8C3C-0304CED563F8}"/>
    <dgm:cxn modelId="{C6ADDFCC-7F58-456F-9A6A-223283C33F09}" srcId="{9A2D551A-AADC-4230-B6EC-7A414B748356}" destId="{FF578C79-237C-4C40-A5AD-724EBE1A957C}" srcOrd="0" destOrd="0" parTransId="{8267BD81-BD7A-4A4D-BB29-8B727C31463F}" sibTransId="{A68E2C6D-8FFB-4EC3-A978-478623D8EE7A}"/>
    <dgm:cxn modelId="{2DC364CF-AFD4-498B-9EA7-08C25F108164}" srcId="{A1C8690C-25AD-49CD-B5D4-AF6DF9654801}" destId="{347B2F3F-384B-4587-84AD-94F2A401AEE1}" srcOrd="2" destOrd="0" parTransId="{4B2E5078-3AE9-477D-B2E3-DFF3E0609762}" sibTransId="{218EFB55-6627-41CF-8408-63B2901DEF14}"/>
    <dgm:cxn modelId="{DD2840D0-3FE2-41F4-964F-8FF44C5D62A0}" srcId="{50170211-32FF-4633-A004-3271E0C36C09}" destId="{8EAA5177-CCF7-44A5-9644-5F0B5FD551D7}" srcOrd="2" destOrd="0" parTransId="{DE84510F-B030-477D-AC57-BFDEFBB2CE92}" sibTransId="{F73A34AE-3A5A-4A52-9384-48A8841134BF}"/>
    <dgm:cxn modelId="{C2506AF8-AEDA-4C99-BA76-7F7F00E9E8B9}" type="presOf" srcId="{DAD3CB08-115F-42F8-A1E5-44A776966533}" destId="{56494016-A050-4C8C-9403-FE358E6CE53C}" srcOrd="0" destOrd="1" presId="urn:microsoft.com/office/officeart/2018/2/layout/IconVerticalSolidList"/>
    <dgm:cxn modelId="{E97FEAE7-3394-41B7-9BF2-C7C1D5DC344D}" type="presParOf" srcId="{1DD8BB01-7D41-48F4-B4D6-EF864933D844}" destId="{6FCAF894-6076-43F5-A45E-6516AACC05CB}" srcOrd="0" destOrd="0" presId="urn:microsoft.com/office/officeart/2018/2/layout/IconVerticalSolidList"/>
    <dgm:cxn modelId="{6CFC166D-CDE6-4F0B-97AF-8B0D88215A8A}" type="presParOf" srcId="{6FCAF894-6076-43F5-A45E-6516AACC05CB}" destId="{1C63250E-221B-4CF6-89A6-2797678ED09F}" srcOrd="0" destOrd="0" presId="urn:microsoft.com/office/officeart/2018/2/layout/IconVerticalSolidList"/>
    <dgm:cxn modelId="{2197EDFC-C4D5-4D1F-8EBE-46C24C53E5F9}" type="presParOf" srcId="{6FCAF894-6076-43F5-A45E-6516AACC05CB}" destId="{447BB3F5-1083-48D5-BDFA-B055B6CF696F}" srcOrd="1" destOrd="0" presId="urn:microsoft.com/office/officeart/2018/2/layout/IconVerticalSolidList"/>
    <dgm:cxn modelId="{4D44B0C4-363D-489D-B326-4EC1D6F3C022}" type="presParOf" srcId="{6FCAF894-6076-43F5-A45E-6516AACC05CB}" destId="{113BDC1B-B3BC-4A92-8464-F386A5CE8D71}" srcOrd="2" destOrd="0" presId="urn:microsoft.com/office/officeart/2018/2/layout/IconVerticalSolidList"/>
    <dgm:cxn modelId="{0FEB6950-0A66-4201-8A44-5E0164EACA93}" type="presParOf" srcId="{6FCAF894-6076-43F5-A45E-6516AACC05CB}" destId="{9D21B477-8E6E-4693-BB1A-4AAD53127C34}" srcOrd="3" destOrd="0" presId="urn:microsoft.com/office/officeart/2018/2/layout/IconVerticalSolidList"/>
    <dgm:cxn modelId="{90E6CB51-2699-4BC2-8CCE-F22C3C367805}" type="presParOf" srcId="{6FCAF894-6076-43F5-A45E-6516AACC05CB}" destId="{FE0BD2F5-0AD5-4332-8AD6-8F8814BFAD6D}" srcOrd="4" destOrd="0" presId="urn:microsoft.com/office/officeart/2018/2/layout/IconVerticalSolidList"/>
    <dgm:cxn modelId="{AB0023BD-4108-47E1-AD13-660CBA987D02}" type="presParOf" srcId="{1DD8BB01-7D41-48F4-B4D6-EF864933D844}" destId="{AD5239F1-6E9B-4253-9FFA-1B10E2760A22}" srcOrd="1" destOrd="0" presId="urn:microsoft.com/office/officeart/2018/2/layout/IconVerticalSolidList"/>
    <dgm:cxn modelId="{0ECA3ECA-1E27-4487-A4B2-0C3ECCB37238}" type="presParOf" srcId="{1DD8BB01-7D41-48F4-B4D6-EF864933D844}" destId="{E59B3765-0162-4463-B873-A010F5EB66A2}" srcOrd="2" destOrd="0" presId="urn:microsoft.com/office/officeart/2018/2/layout/IconVerticalSolidList"/>
    <dgm:cxn modelId="{5F5F9987-A5C5-443B-87BD-D1D44574BBB8}" type="presParOf" srcId="{E59B3765-0162-4463-B873-A010F5EB66A2}" destId="{60C6937E-8591-4D93-929C-41928F263DBC}" srcOrd="0" destOrd="0" presId="urn:microsoft.com/office/officeart/2018/2/layout/IconVerticalSolidList"/>
    <dgm:cxn modelId="{34D8B3AD-9A2A-4848-8B2E-74E5EACD15DD}" type="presParOf" srcId="{E59B3765-0162-4463-B873-A010F5EB66A2}" destId="{1F235313-C1FC-4E47-9A01-569C924E94D2}" srcOrd="1" destOrd="0" presId="urn:microsoft.com/office/officeart/2018/2/layout/IconVerticalSolidList"/>
    <dgm:cxn modelId="{AD05B870-8391-4DD9-8E5C-CC114EAE8F66}" type="presParOf" srcId="{E59B3765-0162-4463-B873-A010F5EB66A2}" destId="{66826795-D20F-4B62-8362-B256E8C42F83}" srcOrd="2" destOrd="0" presId="urn:microsoft.com/office/officeart/2018/2/layout/IconVerticalSolidList"/>
    <dgm:cxn modelId="{4ACCC879-D3A5-4306-99CE-4DDCC4D0CAA9}" type="presParOf" srcId="{E59B3765-0162-4463-B873-A010F5EB66A2}" destId="{9569DFDB-CCD6-4402-AA4C-028147A351EC}" srcOrd="3" destOrd="0" presId="urn:microsoft.com/office/officeart/2018/2/layout/IconVerticalSolidList"/>
    <dgm:cxn modelId="{C4DED74A-7435-4EE2-9D1C-E76C20F6B9C5}" type="presParOf" srcId="{E59B3765-0162-4463-B873-A010F5EB66A2}" destId="{56494016-A050-4C8C-9403-FE358E6CE53C}" srcOrd="4" destOrd="0" presId="urn:microsoft.com/office/officeart/2018/2/layout/IconVerticalSolidList"/>
    <dgm:cxn modelId="{F027CF1D-EA6B-449D-B3A3-88304D6D1FEA}" type="presParOf" srcId="{1DD8BB01-7D41-48F4-B4D6-EF864933D844}" destId="{7F023A12-01FF-4D5A-B980-4D9E2A15F3AD}" srcOrd="3" destOrd="0" presId="urn:microsoft.com/office/officeart/2018/2/layout/IconVerticalSolidList"/>
    <dgm:cxn modelId="{BD5FA688-59DF-4F22-841C-3C388CBADD4C}" type="presParOf" srcId="{1DD8BB01-7D41-48F4-B4D6-EF864933D844}" destId="{26F94E5D-49A1-4391-98EF-A715A5387449}" srcOrd="4" destOrd="0" presId="urn:microsoft.com/office/officeart/2018/2/layout/IconVerticalSolidList"/>
    <dgm:cxn modelId="{283AD8CA-5566-45A7-A58B-87097A6405B8}" type="presParOf" srcId="{26F94E5D-49A1-4391-98EF-A715A5387449}" destId="{47911E3D-1AE5-4C82-8ADD-B928367B9E38}" srcOrd="0" destOrd="0" presId="urn:microsoft.com/office/officeart/2018/2/layout/IconVerticalSolidList"/>
    <dgm:cxn modelId="{83B7CD3C-0FC4-4021-B71A-1F7B48340BB5}" type="presParOf" srcId="{26F94E5D-49A1-4391-98EF-A715A5387449}" destId="{260F40D8-B179-4898-8070-23A94297DBCB}" srcOrd="1" destOrd="0" presId="urn:microsoft.com/office/officeart/2018/2/layout/IconVerticalSolidList"/>
    <dgm:cxn modelId="{490DB100-5983-4B0B-98BF-33D59DE96D04}" type="presParOf" srcId="{26F94E5D-49A1-4391-98EF-A715A5387449}" destId="{91A52E99-D0CA-4A70-8E9D-78D7407BABCA}" srcOrd="2" destOrd="0" presId="urn:microsoft.com/office/officeart/2018/2/layout/IconVerticalSolidList"/>
    <dgm:cxn modelId="{65AF53F4-2C8E-46D4-814A-CB7A571AC16F}" type="presParOf" srcId="{26F94E5D-49A1-4391-98EF-A715A5387449}" destId="{FE80C229-4CBF-4D5B-A8FA-ED5DE975E8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CD11DB-F64D-4656-9083-6AB72E522BFE}" type="doc">
      <dgm:prSet loTypeId="urn:microsoft.com/office/officeart/2009/3/layout/StepUpProcess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2241BC17-EE46-4F43-BE40-D0A008672107}">
      <dgm:prSet/>
      <dgm:spPr/>
      <dgm:t>
        <a:bodyPr/>
        <a:lstStyle/>
        <a:p>
          <a:r>
            <a:rPr lang="es-ES" b="1" u="sng" dirty="0"/>
            <a:t>Protección de datos como derecho fundamental </a:t>
          </a:r>
          <a:r>
            <a:rPr lang="es-ES" dirty="0"/>
            <a:t>(art.18.4 CE)</a:t>
          </a:r>
        </a:p>
      </dgm:t>
    </dgm:pt>
    <dgm:pt modelId="{944DCFF9-5F1C-4580-B02F-8AE7D18EBE47}" type="parTrans" cxnId="{57F0EEE5-91D5-4EBA-AA75-1071DF2112AB}">
      <dgm:prSet/>
      <dgm:spPr/>
      <dgm:t>
        <a:bodyPr/>
        <a:lstStyle/>
        <a:p>
          <a:endParaRPr lang="es-ES"/>
        </a:p>
      </dgm:t>
    </dgm:pt>
    <dgm:pt modelId="{8B28E814-6637-4A0D-8F2A-99E42220D742}" type="sibTrans" cxnId="{57F0EEE5-91D5-4EBA-AA75-1071DF2112AB}">
      <dgm:prSet/>
      <dgm:spPr/>
      <dgm:t>
        <a:bodyPr/>
        <a:lstStyle/>
        <a:p>
          <a:endParaRPr lang="es-ES"/>
        </a:p>
      </dgm:t>
    </dgm:pt>
    <dgm:pt modelId="{1C246867-6D33-4D91-9A1E-0F0DC5414AC0}">
      <dgm:prSet/>
      <dgm:spPr/>
      <dgm:t>
        <a:bodyPr/>
        <a:lstStyle/>
        <a:p>
          <a:r>
            <a:rPr lang="es-ES" dirty="0"/>
            <a:t>La ley limitará el uso de la informática para garantizar el </a:t>
          </a:r>
          <a:r>
            <a:rPr lang="es-ES" b="1" u="sng" dirty="0"/>
            <a:t>honor, la intimidad personal y familiar de los ciudadanos y el pleno ejercicio de sus derechos </a:t>
          </a:r>
        </a:p>
      </dgm:t>
    </dgm:pt>
    <dgm:pt modelId="{24802AEF-FFC2-4C74-81AC-ACA71618B627}" type="parTrans" cxnId="{CD7054AB-EBAF-4B16-B20F-90C6C422A7E5}">
      <dgm:prSet/>
      <dgm:spPr/>
      <dgm:t>
        <a:bodyPr/>
        <a:lstStyle/>
        <a:p>
          <a:endParaRPr lang="es-ES"/>
        </a:p>
      </dgm:t>
    </dgm:pt>
    <dgm:pt modelId="{BDE0BDED-940D-4105-91C8-911AFECAE6DC}" type="sibTrans" cxnId="{CD7054AB-EBAF-4B16-B20F-90C6C422A7E5}">
      <dgm:prSet/>
      <dgm:spPr/>
      <dgm:t>
        <a:bodyPr/>
        <a:lstStyle/>
        <a:p>
          <a:endParaRPr lang="es-ES"/>
        </a:p>
      </dgm:t>
    </dgm:pt>
    <dgm:pt modelId="{04516DC4-442B-4FAB-A4A0-E3D5DA9531E1}" type="pres">
      <dgm:prSet presAssocID="{FACD11DB-F64D-4656-9083-6AB72E522BFE}" presName="rootnode" presStyleCnt="0">
        <dgm:presLayoutVars>
          <dgm:chMax/>
          <dgm:chPref/>
          <dgm:dir/>
          <dgm:animLvl val="lvl"/>
        </dgm:presLayoutVars>
      </dgm:prSet>
      <dgm:spPr/>
    </dgm:pt>
    <dgm:pt modelId="{F2E8052F-0265-4812-ABA1-642ED9B72923}" type="pres">
      <dgm:prSet presAssocID="{2241BC17-EE46-4F43-BE40-D0A008672107}" presName="composite" presStyleCnt="0"/>
      <dgm:spPr/>
    </dgm:pt>
    <dgm:pt modelId="{7FDD7844-6249-4C77-BC21-89C6DB1152C6}" type="pres">
      <dgm:prSet presAssocID="{2241BC17-EE46-4F43-BE40-D0A008672107}" presName="LShape" presStyleLbl="alignNode1" presStyleIdx="0" presStyleCnt="3"/>
      <dgm:spPr/>
    </dgm:pt>
    <dgm:pt modelId="{7146BEEE-9A4F-43F5-9D6B-EF958BD8BF3E}" type="pres">
      <dgm:prSet presAssocID="{2241BC17-EE46-4F43-BE40-D0A008672107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BEFAF53-946C-4502-8CC1-E6DD1C6DB3F6}" type="pres">
      <dgm:prSet presAssocID="{2241BC17-EE46-4F43-BE40-D0A008672107}" presName="Triangle" presStyleLbl="alignNode1" presStyleIdx="1" presStyleCnt="3"/>
      <dgm:spPr/>
    </dgm:pt>
    <dgm:pt modelId="{02F78D6D-AA7C-4F04-84DB-3BB29B68CC74}" type="pres">
      <dgm:prSet presAssocID="{8B28E814-6637-4A0D-8F2A-99E42220D742}" presName="sibTrans" presStyleCnt="0"/>
      <dgm:spPr/>
    </dgm:pt>
    <dgm:pt modelId="{C4423E5E-8CFB-4858-96F4-46047BAA915B}" type="pres">
      <dgm:prSet presAssocID="{8B28E814-6637-4A0D-8F2A-99E42220D742}" presName="space" presStyleCnt="0"/>
      <dgm:spPr/>
    </dgm:pt>
    <dgm:pt modelId="{35BEAA28-A72E-4D24-84D0-FA52B434CCAE}" type="pres">
      <dgm:prSet presAssocID="{1C246867-6D33-4D91-9A1E-0F0DC5414AC0}" presName="composite" presStyleCnt="0"/>
      <dgm:spPr/>
    </dgm:pt>
    <dgm:pt modelId="{CB21E62D-DC3E-4AF3-8213-70E106B73011}" type="pres">
      <dgm:prSet presAssocID="{1C246867-6D33-4D91-9A1E-0F0DC5414AC0}" presName="LShape" presStyleLbl="alignNode1" presStyleIdx="2" presStyleCnt="3"/>
      <dgm:spPr/>
    </dgm:pt>
    <dgm:pt modelId="{AA594816-D1CE-40E0-BE1A-7289E0D6242B}" type="pres">
      <dgm:prSet presAssocID="{1C246867-6D33-4D91-9A1E-0F0DC5414AC0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B5E7D62-3E9C-4DA9-ACD4-60AD4F7EA3D4}" type="presOf" srcId="{FACD11DB-F64D-4656-9083-6AB72E522BFE}" destId="{04516DC4-442B-4FAB-A4A0-E3D5DA9531E1}" srcOrd="0" destOrd="0" presId="urn:microsoft.com/office/officeart/2009/3/layout/StepUpProcess"/>
    <dgm:cxn modelId="{962AB27A-D0FC-47A7-9D50-CFA10D5BD304}" type="presOf" srcId="{2241BC17-EE46-4F43-BE40-D0A008672107}" destId="{7146BEEE-9A4F-43F5-9D6B-EF958BD8BF3E}" srcOrd="0" destOrd="0" presId="urn:microsoft.com/office/officeart/2009/3/layout/StepUpProcess"/>
    <dgm:cxn modelId="{CD7054AB-EBAF-4B16-B20F-90C6C422A7E5}" srcId="{FACD11DB-F64D-4656-9083-6AB72E522BFE}" destId="{1C246867-6D33-4D91-9A1E-0F0DC5414AC0}" srcOrd="1" destOrd="0" parTransId="{24802AEF-FFC2-4C74-81AC-ACA71618B627}" sibTransId="{BDE0BDED-940D-4105-91C8-911AFECAE6DC}"/>
    <dgm:cxn modelId="{57F0EEE5-91D5-4EBA-AA75-1071DF2112AB}" srcId="{FACD11DB-F64D-4656-9083-6AB72E522BFE}" destId="{2241BC17-EE46-4F43-BE40-D0A008672107}" srcOrd="0" destOrd="0" parTransId="{944DCFF9-5F1C-4580-B02F-8AE7D18EBE47}" sibTransId="{8B28E814-6637-4A0D-8F2A-99E42220D742}"/>
    <dgm:cxn modelId="{0560CAFD-DD1A-4E0B-8BF0-E73ECA4298BA}" type="presOf" srcId="{1C246867-6D33-4D91-9A1E-0F0DC5414AC0}" destId="{AA594816-D1CE-40E0-BE1A-7289E0D6242B}" srcOrd="0" destOrd="0" presId="urn:microsoft.com/office/officeart/2009/3/layout/StepUpProcess"/>
    <dgm:cxn modelId="{8EF47788-9D3C-48F2-AF76-01F309E525BA}" type="presParOf" srcId="{04516DC4-442B-4FAB-A4A0-E3D5DA9531E1}" destId="{F2E8052F-0265-4812-ABA1-642ED9B72923}" srcOrd="0" destOrd="0" presId="urn:microsoft.com/office/officeart/2009/3/layout/StepUpProcess"/>
    <dgm:cxn modelId="{110131CE-33AE-4286-8B09-60D1B9D6B4EC}" type="presParOf" srcId="{F2E8052F-0265-4812-ABA1-642ED9B72923}" destId="{7FDD7844-6249-4C77-BC21-89C6DB1152C6}" srcOrd="0" destOrd="0" presId="urn:microsoft.com/office/officeart/2009/3/layout/StepUpProcess"/>
    <dgm:cxn modelId="{460376E9-7B06-4DFC-9508-465C1D5C961E}" type="presParOf" srcId="{F2E8052F-0265-4812-ABA1-642ED9B72923}" destId="{7146BEEE-9A4F-43F5-9D6B-EF958BD8BF3E}" srcOrd="1" destOrd="0" presId="urn:microsoft.com/office/officeart/2009/3/layout/StepUpProcess"/>
    <dgm:cxn modelId="{C7E46412-3132-40D2-B584-913243EA1300}" type="presParOf" srcId="{F2E8052F-0265-4812-ABA1-642ED9B72923}" destId="{1BEFAF53-946C-4502-8CC1-E6DD1C6DB3F6}" srcOrd="2" destOrd="0" presId="urn:microsoft.com/office/officeart/2009/3/layout/StepUpProcess"/>
    <dgm:cxn modelId="{91FCEC10-8235-47F7-BAAE-A196A80B584E}" type="presParOf" srcId="{04516DC4-442B-4FAB-A4A0-E3D5DA9531E1}" destId="{02F78D6D-AA7C-4F04-84DB-3BB29B68CC74}" srcOrd="1" destOrd="0" presId="urn:microsoft.com/office/officeart/2009/3/layout/StepUpProcess"/>
    <dgm:cxn modelId="{38A59BCD-4A6E-45ED-B20A-E61F31BD737C}" type="presParOf" srcId="{02F78D6D-AA7C-4F04-84DB-3BB29B68CC74}" destId="{C4423E5E-8CFB-4858-96F4-46047BAA915B}" srcOrd="0" destOrd="0" presId="urn:microsoft.com/office/officeart/2009/3/layout/StepUpProcess"/>
    <dgm:cxn modelId="{F8548B80-EBC8-42C7-B19E-A4EFEA7ABB20}" type="presParOf" srcId="{04516DC4-442B-4FAB-A4A0-E3D5DA9531E1}" destId="{35BEAA28-A72E-4D24-84D0-FA52B434CCAE}" srcOrd="2" destOrd="0" presId="urn:microsoft.com/office/officeart/2009/3/layout/StepUpProcess"/>
    <dgm:cxn modelId="{768266D2-B804-4303-84D8-FDE304F3876A}" type="presParOf" srcId="{35BEAA28-A72E-4D24-84D0-FA52B434CCAE}" destId="{CB21E62D-DC3E-4AF3-8213-70E106B73011}" srcOrd="0" destOrd="0" presId="urn:microsoft.com/office/officeart/2009/3/layout/StepUpProcess"/>
    <dgm:cxn modelId="{01C2E319-593E-4A8E-BC14-C9BB0195DB24}" type="presParOf" srcId="{35BEAA28-A72E-4D24-84D0-FA52B434CCAE}" destId="{AA594816-D1CE-40E0-BE1A-7289E0D6242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F8F6A2C-3A0A-4FD2-ACCB-40890B69E6A4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71BCB2EC-59B8-4053-AD07-A084BFC528CA}">
      <dgm:prSet/>
      <dgm:spPr/>
      <dgm:t>
        <a:bodyPr/>
        <a:lstStyle/>
        <a:p>
          <a:r>
            <a:rPr lang="es-ES"/>
            <a:t>Derecho al olvido: supresión de información o datos personales antiguos, lesivos para los derechos, innecesarios; retirada del consentimiento…</a:t>
          </a:r>
        </a:p>
      </dgm:t>
    </dgm:pt>
    <dgm:pt modelId="{207F1B1B-E4E2-49F3-8FFE-6F8108F2F78E}" type="parTrans" cxnId="{6F8C7115-7393-448A-A974-8483A54337DE}">
      <dgm:prSet/>
      <dgm:spPr/>
      <dgm:t>
        <a:bodyPr/>
        <a:lstStyle/>
        <a:p>
          <a:endParaRPr lang="es-ES"/>
        </a:p>
      </dgm:t>
    </dgm:pt>
    <dgm:pt modelId="{C75E5664-F423-4BDB-8CC1-6C4B06A474AC}" type="sibTrans" cxnId="{6F8C7115-7393-448A-A974-8483A54337DE}">
      <dgm:prSet/>
      <dgm:spPr/>
      <dgm:t>
        <a:bodyPr/>
        <a:lstStyle/>
        <a:p>
          <a:endParaRPr lang="es-ES"/>
        </a:p>
      </dgm:t>
    </dgm:pt>
    <dgm:pt modelId="{0A5A9E48-190E-4E72-8EBF-901AA859881A}">
      <dgm:prSet/>
      <dgm:spPr/>
      <dgm:t>
        <a:bodyPr/>
        <a:lstStyle/>
        <a:p>
          <a:r>
            <a:rPr lang="es-ES"/>
            <a:t>Derecho de rectificación en Internet</a:t>
          </a:r>
        </a:p>
      </dgm:t>
    </dgm:pt>
    <dgm:pt modelId="{BA03E292-4D45-44A9-926E-05528BC470E0}" type="parTrans" cxnId="{3D972A40-5D4D-4AEC-93CC-D60EC7AED538}">
      <dgm:prSet/>
      <dgm:spPr/>
      <dgm:t>
        <a:bodyPr/>
        <a:lstStyle/>
        <a:p>
          <a:endParaRPr lang="es-ES"/>
        </a:p>
      </dgm:t>
    </dgm:pt>
    <dgm:pt modelId="{96DD058A-1407-4085-9842-DECF9A7B4F20}" type="sibTrans" cxnId="{3D972A40-5D4D-4AEC-93CC-D60EC7AED538}">
      <dgm:prSet/>
      <dgm:spPr/>
      <dgm:t>
        <a:bodyPr/>
        <a:lstStyle/>
        <a:p>
          <a:endParaRPr lang="es-ES"/>
        </a:p>
      </dgm:t>
    </dgm:pt>
    <dgm:pt modelId="{EA46DDD8-B35A-4EED-8FD6-34182A91DD91}">
      <dgm:prSet/>
      <dgm:spPr/>
      <dgm:t>
        <a:bodyPr/>
        <a:lstStyle/>
        <a:p>
          <a:r>
            <a:rPr lang="es-ES"/>
            <a:t>Derecho de actualización de informaciones en Internet</a:t>
          </a:r>
        </a:p>
      </dgm:t>
    </dgm:pt>
    <dgm:pt modelId="{FA67AAC4-28FA-4544-BF6F-DBDB7C34E9F1}" type="parTrans" cxnId="{0D485804-00C5-49F0-A03F-44521E729395}">
      <dgm:prSet/>
      <dgm:spPr/>
      <dgm:t>
        <a:bodyPr/>
        <a:lstStyle/>
        <a:p>
          <a:endParaRPr lang="es-ES"/>
        </a:p>
      </dgm:t>
    </dgm:pt>
    <dgm:pt modelId="{807FEA1C-1C3A-4ED7-810D-1090C0E34A7B}" type="sibTrans" cxnId="{0D485804-00C5-49F0-A03F-44521E729395}">
      <dgm:prSet/>
      <dgm:spPr/>
      <dgm:t>
        <a:bodyPr/>
        <a:lstStyle/>
        <a:p>
          <a:endParaRPr lang="es-ES"/>
        </a:p>
      </dgm:t>
    </dgm:pt>
    <dgm:pt modelId="{E4620070-8392-4BE4-8C70-50072C320A37}">
      <dgm:prSet/>
      <dgm:spPr/>
      <dgm:t>
        <a:bodyPr/>
        <a:lstStyle/>
        <a:p>
          <a:r>
            <a:rPr lang="es-ES"/>
            <a:t>Derecho a la portabilidad en servicios de redes sociales y equivalentes</a:t>
          </a:r>
        </a:p>
      </dgm:t>
    </dgm:pt>
    <dgm:pt modelId="{593A1011-B7D1-4424-B6C2-0ACA51567A3B}" type="parTrans" cxnId="{7398D4C8-8B21-49DE-95F3-08FEDE8E02B6}">
      <dgm:prSet/>
      <dgm:spPr/>
      <dgm:t>
        <a:bodyPr/>
        <a:lstStyle/>
        <a:p>
          <a:endParaRPr lang="es-ES"/>
        </a:p>
      </dgm:t>
    </dgm:pt>
    <dgm:pt modelId="{F99D5E05-A56C-4C86-9081-3EC03F467987}" type="sibTrans" cxnId="{7398D4C8-8B21-49DE-95F3-08FEDE8E02B6}">
      <dgm:prSet/>
      <dgm:spPr/>
      <dgm:t>
        <a:bodyPr/>
        <a:lstStyle/>
        <a:p>
          <a:endParaRPr lang="es-ES"/>
        </a:p>
      </dgm:t>
    </dgm:pt>
    <dgm:pt modelId="{63882ECE-B7CC-4429-8313-1872ECFE4E70}">
      <dgm:prSet/>
      <dgm:spPr/>
      <dgm:t>
        <a:bodyPr/>
        <a:lstStyle/>
        <a:p>
          <a:r>
            <a:rPr lang="es-ES"/>
            <a:t>Oposición para actuaciones de mercadotecnia directa</a:t>
          </a:r>
        </a:p>
      </dgm:t>
    </dgm:pt>
    <dgm:pt modelId="{F9D5DAF5-C0FE-4200-8400-C2E4E0FA6DAC}" type="parTrans" cxnId="{6D22E735-545E-4781-87DB-D5319A0ADE19}">
      <dgm:prSet/>
      <dgm:spPr/>
      <dgm:t>
        <a:bodyPr/>
        <a:lstStyle/>
        <a:p>
          <a:endParaRPr lang="es-ES"/>
        </a:p>
      </dgm:t>
    </dgm:pt>
    <dgm:pt modelId="{73D99883-C862-481F-88AC-6DB7DD9C84D9}" type="sibTrans" cxnId="{6D22E735-545E-4781-87DB-D5319A0ADE19}">
      <dgm:prSet/>
      <dgm:spPr/>
      <dgm:t>
        <a:bodyPr/>
        <a:lstStyle/>
        <a:p>
          <a:endParaRPr lang="es-ES"/>
        </a:p>
      </dgm:t>
    </dgm:pt>
    <dgm:pt modelId="{8C8067C0-110C-4BA1-80C2-4BE5874DC28A}">
      <dgm:prSet/>
      <dgm:spPr/>
      <dgm:t>
        <a:bodyPr/>
        <a:lstStyle/>
        <a:p>
          <a:r>
            <a:rPr lang="es-ES"/>
            <a:t>Datos utilizados ilícitamente</a:t>
          </a:r>
        </a:p>
      </dgm:t>
    </dgm:pt>
    <dgm:pt modelId="{006DF2A1-36AE-4FFD-A6B2-4262F88B0891}" type="parTrans" cxnId="{FFF03353-510F-42EE-9DEF-46D75CD1E50E}">
      <dgm:prSet/>
      <dgm:spPr/>
      <dgm:t>
        <a:bodyPr/>
        <a:lstStyle/>
        <a:p>
          <a:endParaRPr lang="es-ES"/>
        </a:p>
      </dgm:t>
    </dgm:pt>
    <dgm:pt modelId="{60A23387-6955-4A9E-8E35-AC93285DF98D}" type="sibTrans" cxnId="{FFF03353-510F-42EE-9DEF-46D75CD1E50E}">
      <dgm:prSet/>
      <dgm:spPr/>
      <dgm:t>
        <a:bodyPr/>
        <a:lstStyle/>
        <a:p>
          <a:endParaRPr lang="es-ES"/>
        </a:p>
      </dgm:t>
    </dgm:pt>
    <dgm:pt modelId="{E63E4601-5D65-4E34-AA1A-0902B87CD0D6}">
      <dgm:prSet/>
      <dgm:spPr/>
      <dgm:t>
        <a:bodyPr/>
        <a:lstStyle/>
        <a:p>
          <a:r>
            <a:rPr lang="es-ES"/>
            <a:t>Datos inadecuados, inexactos, no pertinentes, no actualizados o excesivos…</a:t>
          </a:r>
        </a:p>
      </dgm:t>
    </dgm:pt>
    <dgm:pt modelId="{344A2267-3B8D-4B7A-80EE-8FD86101DA73}" type="parTrans" cxnId="{B2754AF6-03F8-4D7E-B3AC-931295ECFA33}">
      <dgm:prSet/>
      <dgm:spPr/>
      <dgm:t>
        <a:bodyPr/>
        <a:lstStyle/>
        <a:p>
          <a:endParaRPr lang="es-ES"/>
        </a:p>
      </dgm:t>
    </dgm:pt>
    <dgm:pt modelId="{2E45C19D-8862-425F-ABBD-6EA7A97C66E8}" type="sibTrans" cxnId="{B2754AF6-03F8-4D7E-B3AC-931295ECFA33}">
      <dgm:prSet/>
      <dgm:spPr/>
      <dgm:t>
        <a:bodyPr/>
        <a:lstStyle/>
        <a:p>
          <a:endParaRPr lang="es-ES"/>
        </a:p>
      </dgm:t>
    </dgm:pt>
    <dgm:pt modelId="{47F013C5-343A-4E96-A3AF-C094FA874DFA}" type="pres">
      <dgm:prSet presAssocID="{5F8F6A2C-3A0A-4FD2-ACCB-40890B69E6A4}" presName="vert0" presStyleCnt="0">
        <dgm:presLayoutVars>
          <dgm:dir/>
          <dgm:animOne val="branch"/>
          <dgm:animLvl val="lvl"/>
        </dgm:presLayoutVars>
      </dgm:prSet>
      <dgm:spPr/>
    </dgm:pt>
    <dgm:pt modelId="{E490EEF9-A9BF-4861-ACAB-FD0453A16E51}" type="pres">
      <dgm:prSet presAssocID="{71BCB2EC-59B8-4053-AD07-A084BFC528CA}" presName="thickLine" presStyleLbl="alignNode1" presStyleIdx="0" presStyleCnt="7"/>
      <dgm:spPr/>
    </dgm:pt>
    <dgm:pt modelId="{669206DF-517E-4172-ADF3-BA7D393B46CD}" type="pres">
      <dgm:prSet presAssocID="{71BCB2EC-59B8-4053-AD07-A084BFC528CA}" presName="horz1" presStyleCnt="0"/>
      <dgm:spPr/>
    </dgm:pt>
    <dgm:pt modelId="{1C25CD3E-3A49-4229-A68A-C050A26445EB}" type="pres">
      <dgm:prSet presAssocID="{71BCB2EC-59B8-4053-AD07-A084BFC528CA}" presName="tx1" presStyleLbl="revTx" presStyleIdx="0" presStyleCnt="7"/>
      <dgm:spPr/>
    </dgm:pt>
    <dgm:pt modelId="{8AF564D6-E9C3-4CBD-A068-261E7558244B}" type="pres">
      <dgm:prSet presAssocID="{71BCB2EC-59B8-4053-AD07-A084BFC528CA}" presName="vert1" presStyleCnt="0"/>
      <dgm:spPr/>
    </dgm:pt>
    <dgm:pt modelId="{4EFAC6C6-94F4-4A07-BA60-62B0DDCE9A4D}" type="pres">
      <dgm:prSet presAssocID="{0A5A9E48-190E-4E72-8EBF-901AA859881A}" presName="thickLine" presStyleLbl="alignNode1" presStyleIdx="1" presStyleCnt="7"/>
      <dgm:spPr/>
    </dgm:pt>
    <dgm:pt modelId="{6FE2A1EC-D1AC-4038-A8C3-8B93470A9E7E}" type="pres">
      <dgm:prSet presAssocID="{0A5A9E48-190E-4E72-8EBF-901AA859881A}" presName="horz1" presStyleCnt="0"/>
      <dgm:spPr/>
    </dgm:pt>
    <dgm:pt modelId="{D3EA4CD1-C461-414D-80FB-9D75E033D818}" type="pres">
      <dgm:prSet presAssocID="{0A5A9E48-190E-4E72-8EBF-901AA859881A}" presName="tx1" presStyleLbl="revTx" presStyleIdx="1" presStyleCnt="7"/>
      <dgm:spPr/>
    </dgm:pt>
    <dgm:pt modelId="{6FA320D1-2E63-43CC-A858-15E0906CA2AA}" type="pres">
      <dgm:prSet presAssocID="{0A5A9E48-190E-4E72-8EBF-901AA859881A}" presName="vert1" presStyleCnt="0"/>
      <dgm:spPr/>
    </dgm:pt>
    <dgm:pt modelId="{B99EE92E-83D7-4E05-974E-790EBA27EF8C}" type="pres">
      <dgm:prSet presAssocID="{EA46DDD8-B35A-4EED-8FD6-34182A91DD91}" presName="thickLine" presStyleLbl="alignNode1" presStyleIdx="2" presStyleCnt="7"/>
      <dgm:spPr/>
    </dgm:pt>
    <dgm:pt modelId="{1E71F29D-8088-4BE2-A312-28BA4FFF5111}" type="pres">
      <dgm:prSet presAssocID="{EA46DDD8-B35A-4EED-8FD6-34182A91DD91}" presName="horz1" presStyleCnt="0"/>
      <dgm:spPr/>
    </dgm:pt>
    <dgm:pt modelId="{4860AEA0-E02D-42EE-B013-02C8AA4CB4BA}" type="pres">
      <dgm:prSet presAssocID="{EA46DDD8-B35A-4EED-8FD6-34182A91DD91}" presName="tx1" presStyleLbl="revTx" presStyleIdx="2" presStyleCnt="7"/>
      <dgm:spPr/>
    </dgm:pt>
    <dgm:pt modelId="{E14CEB08-924B-49D9-827B-CA8F796EC454}" type="pres">
      <dgm:prSet presAssocID="{EA46DDD8-B35A-4EED-8FD6-34182A91DD91}" presName="vert1" presStyleCnt="0"/>
      <dgm:spPr/>
    </dgm:pt>
    <dgm:pt modelId="{5A4C5C7F-F319-4D6F-B9F5-3629ECAE2E56}" type="pres">
      <dgm:prSet presAssocID="{E4620070-8392-4BE4-8C70-50072C320A37}" presName="thickLine" presStyleLbl="alignNode1" presStyleIdx="3" presStyleCnt="7"/>
      <dgm:spPr/>
    </dgm:pt>
    <dgm:pt modelId="{A73F6EE7-D81A-467D-A2F7-A4F38322F398}" type="pres">
      <dgm:prSet presAssocID="{E4620070-8392-4BE4-8C70-50072C320A37}" presName="horz1" presStyleCnt="0"/>
      <dgm:spPr/>
    </dgm:pt>
    <dgm:pt modelId="{4A14DC76-FE17-4680-8BBC-97EC93D6599F}" type="pres">
      <dgm:prSet presAssocID="{E4620070-8392-4BE4-8C70-50072C320A37}" presName="tx1" presStyleLbl="revTx" presStyleIdx="3" presStyleCnt="7"/>
      <dgm:spPr/>
    </dgm:pt>
    <dgm:pt modelId="{D2C3AE14-110A-425B-9425-FE5E6CEDC5B7}" type="pres">
      <dgm:prSet presAssocID="{E4620070-8392-4BE4-8C70-50072C320A37}" presName="vert1" presStyleCnt="0"/>
      <dgm:spPr/>
    </dgm:pt>
    <dgm:pt modelId="{753132E1-73CD-42D1-ABFA-C1181BA268D4}" type="pres">
      <dgm:prSet presAssocID="{63882ECE-B7CC-4429-8313-1872ECFE4E70}" presName="thickLine" presStyleLbl="alignNode1" presStyleIdx="4" presStyleCnt="7"/>
      <dgm:spPr/>
    </dgm:pt>
    <dgm:pt modelId="{7EC01A95-FD8A-422C-8AA5-ED94ED80D6EC}" type="pres">
      <dgm:prSet presAssocID="{63882ECE-B7CC-4429-8313-1872ECFE4E70}" presName="horz1" presStyleCnt="0"/>
      <dgm:spPr/>
    </dgm:pt>
    <dgm:pt modelId="{31195F7B-E128-46B3-B548-DFC3B8ABD538}" type="pres">
      <dgm:prSet presAssocID="{63882ECE-B7CC-4429-8313-1872ECFE4E70}" presName="tx1" presStyleLbl="revTx" presStyleIdx="4" presStyleCnt="7"/>
      <dgm:spPr/>
    </dgm:pt>
    <dgm:pt modelId="{D083EA02-CBDE-44E6-82E7-80D2BD6E16CA}" type="pres">
      <dgm:prSet presAssocID="{63882ECE-B7CC-4429-8313-1872ECFE4E70}" presName="vert1" presStyleCnt="0"/>
      <dgm:spPr/>
    </dgm:pt>
    <dgm:pt modelId="{E68EDE0B-0D7B-4E85-9D28-E6B18CDC0A13}" type="pres">
      <dgm:prSet presAssocID="{8C8067C0-110C-4BA1-80C2-4BE5874DC28A}" presName="thickLine" presStyleLbl="alignNode1" presStyleIdx="5" presStyleCnt="7"/>
      <dgm:spPr/>
    </dgm:pt>
    <dgm:pt modelId="{FD1E0DE0-737E-4A7F-88DE-08D9B6094398}" type="pres">
      <dgm:prSet presAssocID="{8C8067C0-110C-4BA1-80C2-4BE5874DC28A}" presName="horz1" presStyleCnt="0"/>
      <dgm:spPr/>
    </dgm:pt>
    <dgm:pt modelId="{A4338FE7-1ACC-4248-90FB-4D42DC5D0C74}" type="pres">
      <dgm:prSet presAssocID="{8C8067C0-110C-4BA1-80C2-4BE5874DC28A}" presName="tx1" presStyleLbl="revTx" presStyleIdx="5" presStyleCnt="7"/>
      <dgm:spPr/>
    </dgm:pt>
    <dgm:pt modelId="{4E43C5F4-0EB3-4A88-9C0D-E4296CCD5A68}" type="pres">
      <dgm:prSet presAssocID="{8C8067C0-110C-4BA1-80C2-4BE5874DC28A}" presName="vert1" presStyleCnt="0"/>
      <dgm:spPr/>
    </dgm:pt>
    <dgm:pt modelId="{0D5754BF-A1A4-4D3E-BD5C-31F08DCF0159}" type="pres">
      <dgm:prSet presAssocID="{E63E4601-5D65-4E34-AA1A-0902B87CD0D6}" presName="thickLine" presStyleLbl="alignNode1" presStyleIdx="6" presStyleCnt="7"/>
      <dgm:spPr/>
    </dgm:pt>
    <dgm:pt modelId="{5AF5DAD7-BED7-41A3-849B-C68403E442F7}" type="pres">
      <dgm:prSet presAssocID="{E63E4601-5D65-4E34-AA1A-0902B87CD0D6}" presName="horz1" presStyleCnt="0"/>
      <dgm:spPr/>
    </dgm:pt>
    <dgm:pt modelId="{164200C5-5CC0-4B85-941C-E84E2A3B8CC9}" type="pres">
      <dgm:prSet presAssocID="{E63E4601-5D65-4E34-AA1A-0902B87CD0D6}" presName="tx1" presStyleLbl="revTx" presStyleIdx="6" presStyleCnt="7"/>
      <dgm:spPr/>
    </dgm:pt>
    <dgm:pt modelId="{D7DCAD56-C66B-4217-868A-3009A480BC73}" type="pres">
      <dgm:prSet presAssocID="{E63E4601-5D65-4E34-AA1A-0902B87CD0D6}" presName="vert1" presStyleCnt="0"/>
      <dgm:spPr/>
    </dgm:pt>
  </dgm:ptLst>
  <dgm:cxnLst>
    <dgm:cxn modelId="{0D485804-00C5-49F0-A03F-44521E729395}" srcId="{5F8F6A2C-3A0A-4FD2-ACCB-40890B69E6A4}" destId="{EA46DDD8-B35A-4EED-8FD6-34182A91DD91}" srcOrd="2" destOrd="0" parTransId="{FA67AAC4-28FA-4544-BF6F-DBDB7C34E9F1}" sibTransId="{807FEA1C-1C3A-4ED7-810D-1090C0E34A7B}"/>
    <dgm:cxn modelId="{E3969B08-87E4-4AA9-A31E-3D507FDC804C}" type="presOf" srcId="{71BCB2EC-59B8-4053-AD07-A084BFC528CA}" destId="{1C25CD3E-3A49-4229-A68A-C050A26445EB}" srcOrd="0" destOrd="0" presId="urn:microsoft.com/office/officeart/2008/layout/LinedList"/>
    <dgm:cxn modelId="{6F8C7115-7393-448A-A974-8483A54337DE}" srcId="{5F8F6A2C-3A0A-4FD2-ACCB-40890B69E6A4}" destId="{71BCB2EC-59B8-4053-AD07-A084BFC528CA}" srcOrd="0" destOrd="0" parTransId="{207F1B1B-E4E2-49F3-8FFE-6F8108F2F78E}" sibTransId="{C75E5664-F423-4BDB-8CC1-6C4B06A474AC}"/>
    <dgm:cxn modelId="{DC9ADE20-0EDE-4A8D-8F17-0EDF403DA402}" type="presOf" srcId="{8C8067C0-110C-4BA1-80C2-4BE5874DC28A}" destId="{A4338FE7-1ACC-4248-90FB-4D42DC5D0C74}" srcOrd="0" destOrd="0" presId="urn:microsoft.com/office/officeart/2008/layout/LinedList"/>
    <dgm:cxn modelId="{6D22E735-545E-4781-87DB-D5319A0ADE19}" srcId="{5F8F6A2C-3A0A-4FD2-ACCB-40890B69E6A4}" destId="{63882ECE-B7CC-4429-8313-1872ECFE4E70}" srcOrd="4" destOrd="0" parTransId="{F9D5DAF5-C0FE-4200-8400-C2E4E0FA6DAC}" sibTransId="{73D99883-C862-481F-88AC-6DB7DD9C84D9}"/>
    <dgm:cxn modelId="{3D972A40-5D4D-4AEC-93CC-D60EC7AED538}" srcId="{5F8F6A2C-3A0A-4FD2-ACCB-40890B69E6A4}" destId="{0A5A9E48-190E-4E72-8EBF-901AA859881A}" srcOrd="1" destOrd="0" parTransId="{BA03E292-4D45-44A9-926E-05528BC470E0}" sibTransId="{96DD058A-1407-4085-9842-DECF9A7B4F20}"/>
    <dgm:cxn modelId="{5F699440-20D3-4198-9F2B-7877256A81CE}" type="presOf" srcId="{5F8F6A2C-3A0A-4FD2-ACCB-40890B69E6A4}" destId="{47F013C5-343A-4E96-A3AF-C094FA874DFA}" srcOrd="0" destOrd="0" presId="urn:microsoft.com/office/officeart/2008/layout/LinedList"/>
    <dgm:cxn modelId="{FFF03353-510F-42EE-9DEF-46D75CD1E50E}" srcId="{5F8F6A2C-3A0A-4FD2-ACCB-40890B69E6A4}" destId="{8C8067C0-110C-4BA1-80C2-4BE5874DC28A}" srcOrd="5" destOrd="0" parTransId="{006DF2A1-36AE-4FFD-A6B2-4262F88B0891}" sibTransId="{60A23387-6955-4A9E-8E35-AC93285DF98D}"/>
    <dgm:cxn modelId="{36C95D7F-F5AE-44AB-91D7-85D1A7D8437A}" type="presOf" srcId="{E4620070-8392-4BE4-8C70-50072C320A37}" destId="{4A14DC76-FE17-4680-8BBC-97EC93D6599F}" srcOrd="0" destOrd="0" presId="urn:microsoft.com/office/officeart/2008/layout/LinedList"/>
    <dgm:cxn modelId="{41B9FA9E-35E7-408B-943E-CBD16EA3DBBE}" type="presOf" srcId="{0A5A9E48-190E-4E72-8EBF-901AA859881A}" destId="{D3EA4CD1-C461-414D-80FB-9D75E033D818}" srcOrd="0" destOrd="0" presId="urn:microsoft.com/office/officeart/2008/layout/LinedList"/>
    <dgm:cxn modelId="{EE457FA0-A15C-45A4-A5AE-1A0E636E9C29}" type="presOf" srcId="{EA46DDD8-B35A-4EED-8FD6-34182A91DD91}" destId="{4860AEA0-E02D-42EE-B013-02C8AA4CB4BA}" srcOrd="0" destOrd="0" presId="urn:microsoft.com/office/officeart/2008/layout/LinedList"/>
    <dgm:cxn modelId="{7398D4C8-8B21-49DE-95F3-08FEDE8E02B6}" srcId="{5F8F6A2C-3A0A-4FD2-ACCB-40890B69E6A4}" destId="{E4620070-8392-4BE4-8C70-50072C320A37}" srcOrd="3" destOrd="0" parTransId="{593A1011-B7D1-4424-B6C2-0ACA51567A3B}" sibTransId="{F99D5E05-A56C-4C86-9081-3EC03F467987}"/>
    <dgm:cxn modelId="{3EE667D5-6F87-4A47-BBA4-AB9913885758}" type="presOf" srcId="{E63E4601-5D65-4E34-AA1A-0902B87CD0D6}" destId="{164200C5-5CC0-4B85-941C-E84E2A3B8CC9}" srcOrd="0" destOrd="0" presId="urn:microsoft.com/office/officeart/2008/layout/LinedList"/>
    <dgm:cxn modelId="{9F6998D7-F82B-4A2E-B916-FB8FE16A9821}" type="presOf" srcId="{63882ECE-B7CC-4429-8313-1872ECFE4E70}" destId="{31195F7B-E128-46B3-B548-DFC3B8ABD538}" srcOrd="0" destOrd="0" presId="urn:microsoft.com/office/officeart/2008/layout/LinedList"/>
    <dgm:cxn modelId="{B2754AF6-03F8-4D7E-B3AC-931295ECFA33}" srcId="{5F8F6A2C-3A0A-4FD2-ACCB-40890B69E6A4}" destId="{E63E4601-5D65-4E34-AA1A-0902B87CD0D6}" srcOrd="6" destOrd="0" parTransId="{344A2267-3B8D-4B7A-80EE-8FD86101DA73}" sibTransId="{2E45C19D-8862-425F-ABBD-6EA7A97C66E8}"/>
    <dgm:cxn modelId="{D320FD3B-F091-4F77-8E9B-8FE76BE0FFBA}" type="presParOf" srcId="{47F013C5-343A-4E96-A3AF-C094FA874DFA}" destId="{E490EEF9-A9BF-4861-ACAB-FD0453A16E51}" srcOrd="0" destOrd="0" presId="urn:microsoft.com/office/officeart/2008/layout/LinedList"/>
    <dgm:cxn modelId="{6FAB23CE-DCF6-4249-9056-6A6F93835F6A}" type="presParOf" srcId="{47F013C5-343A-4E96-A3AF-C094FA874DFA}" destId="{669206DF-517E-4172-ADF3-BA7D393B46CD}" srcOrd="1" destOrd="0" presId="urn:microsoft.com/office/officeart/2008/layout/LinedList"/>
    <dgm:cxn modelId="{4BE9786A-9C70-4C8F-A2B3-BE0707CDE133}" type="presParOf" srcId="{669206DF-517E-4172-ADF3-BA7D393B46CD}" destId="{1C25CD3E-3A49-4229-A68A-C050A26445EB}" srcOrd="0" destOrd="0" presId="urn:microsoft.com/office/officeart/2008/layout/LinedList"/>
    <dgm:cxn modelId="{77D048C9-603E-40B1-813B-BAB1B339A9B7}" type="presParOf" srcId="{669206DF-517E-4172-ADF3-BA7D393B46CD}" destId="{8AF564D6-E9C3-4CBD-A068-261E7558244B}" srcOrd="1" destOrd="0" presId="urn:microsoft.com/office/officeart/2008/layout/LinedList"/>
    <dgm:cxn modelId="{6D1F7D03-25B0-40D5-8737-D4ADFA5D3129}" type="presParOf" srcId="{47F013C5-343A-4E96-A3AF-C094FA874DFA}" destId="{4EFAC6C6-94F4-4A07-BA60-62B0DDCE9A4D}" srcOrd="2" destOrd="0" presId="urn:microsoft.com/office/officeart/2008/layout/LinedList"/>
    <dgm:cxn modelId="{443C2D0E-9472-4F5D-9A3A-44126005A476}" type="presParOf" srcId="{47F013C5-343A-4E96-A3AF-C094FA874DFA}" destId="{6FE2A1EC-D1AC-4038-A8C3-8B93470A9E7E}" srcOrd="3" destOrd="0" presId="urn:microsoft.com/office/officeart/2008/layout/LinedList"/>
    <dgm:cxn modelId="{2488F862-8233-405C-9856-821F50B84A12}" type="presParOf" srcId="{6FE2A1EC-D1AC-4038-A8C3-8B93470A9E7E}" destId="{D3EA4CD1-C461-414D-80FB-9D75E033D818}" srcOrd="0" destOrd="0" presId="urn:microsoft.com/office/officeart/2008/layout/LinedList"/>
    <dgm:cxn modelId="{DDE2A062-0D30-4173-9458-D33E331D5FA1}" type="presParOf" srcId="{6FE2A1EC-D1AC-4038-A8C3-8B93470A9E7E}" destId="{6FA320D1-2E63-43CC-A858-15E0906CA2AA}" srcOrd="1" destOrd="0" presId="urn:microsoft.com/office/officeart/2008/layout/LinedList"/>
    <dgm:cxn modelId="{AFF72FFE-3F32-4620-A677-58262FF8FCFC}" type="presParOf" srcId="{47F013C5-343A-4E96-A3AF-C094FA874DFA}" destId="{B99EE92E-83D7-4E05-974E-790EBA27EF8C}" srcOrd="4" destOrd="0" presId="urn:microsoft.com/office/officeart/2008/layout/LinedList"/>
    <dgm:cxn modelId="{5100C6E9-A2B3-4F03-911C-856DD481D9A4}" type="presParOf" srcId="{47F013C5-343A-4E96-A3AF-C094FA874DFA}" destId="{1E71F29D-8088-4BE2-A312-28BA4FFF5111}" srcOrd="5" destOrd="0" presId="urn:microsoft.com/office/officeart/2008/layout/LinedList"/>
    <dgm:cxn modelId="{1B908F49-4124-4AA7-8624-63ACE5433E9E}" type="presParOf" srcId="{1E71F29D-8088-4BE2-A312-28BA4FFF5111}" destId="{4860AEA0-E02D-42EE-B013-02C8AA4CB4BA}" srcOrd="0" destOrd="0" presId="urn:microsoft.com/office/officeart/2008/layout/LinedList"/>
    <dgm:cxn modelId="{D5588788-6349-48E3-827E-EC2A3128E711}" type="presParOf" srcId="{1E71F29D-8088-4BE2-A312-28BA4FFF5111}" destId="{E14CEB08-924B-49D9-827B-CA8F796EC454}" srcOrd="1" destOrd="0" presId="urn:microsoft.com/office/officeart/2008/layout/LinedList"/>
    <dgm:cxn modelId="{985B6A41-86CF-414A-8110-74F9D0C56DE7}" type="presParOf" srcId="{47F013C5-343A-4E96-A3AF-C094FA874DFA}" destId="{5A4C5C7F-F319-4D6F-B9F5-3629ECAE2E56}" srcOrd="6" destOrd="0" presId="urn:microsoft.com/office/officeart/2008/layout/LinedList"/>
    <dgm:cxn modelId="{0ED8779E-A0D7-4024-B3A4-2E8FF0ECE767}" type="presParOf" srcId="{47F013C5-343A-4E96-A3AF-C094FA874DFA}" destId="{A73F6EE7-D81A-467D-A2F7-A4F38322F398}" srcOrd="7" destOrd="0" presId="urn:microsoft.com/office/officeart/2008/layout/LinedList"/>
    <dgm:cxn modelId="{EF6824CC-FF66-49DE-8D1F-71E0F983AF79}" type="presParOf" srcId="{A73F6EE7-D81A-467D-A2F7-A4F38322F398}" destId="{4A14DC76-FE17-4680-8BBC-97EC93D6599F}" srcOrd="0" destOrd="0" presId="urn:microsoft.com/office/officeart/2008/layout/LinedList"/>
    <dgm:cxn modelId="{DAE23DA9-1A2D-4E49-9538-8BB6EB37B628}" type="presParOf" srcId="{A73F6EE7-D81A-467D-A2F7-A4F38322F398}" destId="{D2C3AE14-110A-425B-9425-FE5E6CEDC5B7}" srcOrd="1" destOrd="0" presId="urn:microsoft.com/office/officeart/2008/layout/LinedList"/>
    <dgm:cxn modelId="{46CD344F-DEB5-4691-A978-5249DC4E1C13}" type="presParOf" srcId="{47F013C5-343A-4E96-A3AF-C094FA874DFA}" destId="{753132E1-73CD-42D1-ABFA-C1181BA268D4}" srcOrd="8" destOrd="0" presId="urn:microsoft.com/office/officeart/2008/layout/LinedList"/>
    <dgm:cxn modelId="{C403FE91-6994-4DD6-AFBC-6B8A29F4CEC1}" type="presParOf" srcId="{47F013C5-343A-4E96-A3AF-C094FA874DFA}" destId="{7EC01A95-FD8A-422C-8AA5-ED94ED80D6EC}" srcOrd="9" destOrd="0" presId="urn:microsoft.com/office/officeart/2008/layout/LinedList"/>
    <dgm:cxn modelId="{4C9F67C1-EDEB-401E-9BEB-99A753F3B756}" type="presParOf" srcId="{7EC01A95-FD8A-422C-8AA5-ED94ED80D6EC}" destId="{31195F7B-E128-46B3-B548-DFC3B8ABD538}" srcOrd="0" destOrd="0" presId="urn:microsoft.com/office/officeart/2008/layout/LinedList"/>
    <dgm:cxn modelId="{60555BF0-1A49-4BF7-8925-E1D975444734}" type="presParOf" srcId="{7EC01A95-FD8A-422C-8AA5-ED94ED80D6EC}" destId="{D083EA02-CBDE-44E6-82E7-80D2BD6E16CA}" srcOrd="1" destOrd="0" presId="urn:microsoft.com/office/officeart/2008/layout/LinedList"/>
    <dgm:cxn modelId="{35AE4A0B-ADDA-4145-AF51-07EF5430059C}" type="presParOf" srcId="{47F013C5-343A-4E96-A3AF-C094FA874DFA}" destId="{E68EDE0B-0D7B-4E85-9D28-E6B18CDC0A13}" srcOrd="10" destOrd="0" presId="urn:microsoft.com/office/officeart/2008/layout/LinedList"/>
    <dgm:cxn modelId="{AD596928-6AF8-4416-8EAE-D5CE7C865A8B}" type="presParOf" srcId="{47F013C5-343A-4E96-A3AF-C094FA874DFA}" destId="{FD1E0DE0-737E-4A7F-88DE-08D9B6094398}" srcOrd="11" destOrd="0" presId="urn:microsoft.com/office/officeart/2008/layout/LinedList"/>
    <dgm:cxn modelId="{73787190-AF9B-4EA6-8718-3462A6FAE1D0}" type="presParOf" srcId="{FD1E0DE0-737E-4A7F-88DE-08D9B6094398}" destId="{A4338FE7-1ACC-4248-90FB-4D42DC5D0C74}" srcOrd="0" destOrd="0" presId="urn:microsoft.com/office/officeart/2008/layout/LinedList"/>
    <dgm:cxn modelId="{1431BAD1-6EDB-4BB0-A213-549BB9807529}" type="presParOf" srcId="{FD1E0DE0-737E-4A7F-88DE-08D9B6094398}" destId="{4E43C5F4-0EB3-4A88-9C0D-E4296CCD5A68}" srcOrd="1" destOrd="0" presId="urn:microsoft.com/office/officeart/2008/layout/LinedList"/>
    <dgm:cxn modelId="{2BEDC85E-830C-4083-B07A-48134E737F74}" type="presParOf" srcId="{47F013C5-343A-4E96-A3AF-C094FA874DFA}" destId="{0D5754BF-A1A4-4D3E-BD5C-31F08DCF0159}" srcOrd="12" destOrd="0" presId="urn:microsoft.com/office/officeart/2008/layout/LinedList"/>
    <dgm:cxn modelId="{1478AB44-DEBC-4776-945D-18273F539C26}" type="presParOf" srcId="{47F013C5-343A-4E96-A3AF-C094FA874DFA}" destId="{5AF5DAD7-BED7-41A3-849B-C68403E442F7}" srcOrd="13" destOrd="0" presId="urn:microsoft.com/office/officeart/2008/layout/LinedList"/>
    <dgm:cxn modelId="{41C4411B-317B-41F4-852D-3C37FEE4549B}" type="presParOf" srcId="{5AF5DAD7-BED7-41A3-849B-C68403E442F7}" destId="{164200C5-5CC0-4B85-941C-E84E2A3B8CC9}" srcOrd="0" destOrd="0" presId="urn:microsoft.com/office/officeart/2008/layout/LinedList"/>
    <dgm:cxn modelId="{B08353F7-D9E2-48C5-A995-0463E0C5560A}" type="presParOf" srcId="{5AF5DAD7-BED7-41A3-849B-C68403E442F7}" destId="{D7DCAD56-C66B-4217-868A-3009A480BC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732AE6D-65D4-4D1E-8AEF-80C01E7B8394}" type="doc">
      <dgm:prSet loTypeId="urn:microsoft.com/office/officeart/2005/8/layout/target3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ECD46664-D22E-43F9-85C0-87A3AADB0147}">
      <dgm:prSet custT="1"/>
      <dgm:spPr/>
      <dgm:t>
        <a:bodyPr/>
        <a:lstStyle/>
        <a:p>
          <a:r>
            <a:rPr lang="es-ES" sz="1600" dirty="0"/>
            <a:t>La protección de los menores</a:t>
          </a:r>
        </a:p>
      </dgm:t>
    </dgm:pt>
    <dgm:pt modelId="{3461C84B-CA45-4224-90EE-83C9D623EC56}" type="parTrans" cxnId="{9D5AE3C2-2422-4486-8282-B2F9AC5A8259}">
      <dgm:prSet/>
      <dgm:spPr/>
      <dgm:t>
        <a:bodyPr/>
        <a:lstStyle/>
        <a:p>
          <a:endParaRPr lang="es-ES"/>
        </a:p>
      </dgm:t>
    </dgm:pt>
    <dgm:pt modelId="{5E54B501-7296-4860-B0BF-9850D4F4005B}" type="sibTrans" cxnId="{9D5AE3C2-2422-4486-8282-B2F9AC5A8259}">
      <dgm:prSet/>
      <dgm:spPr/>
      <dgm:t>
        <a:bodyPr/>
        <a:lstStyle/>
        <a:p>
          <a:endParaRPr lang="es-ES"/>
        </a:p>
      </dgm:t>
    </dgm:pt>
    <dgm:pt modelId="{1AF2C247-7F5F-44BD-BF14-28C39C601A6B}">
      <dgm:prSet custT="1"/>
      <dgm:spPr/>
      <dgm:t>
        <a:bodyPr/>
        <a:lstStyle/>
        <a:p>
          <a:r>
            <a:rPr lang="es-ES" sz="1600" dirty="0"/>
            <a:t>Violencia de género (LO 1/2015, de reforma del CP)</a:t>
          </a:r>
        </a:p>
      </dgm:t>
    </dgm:pt>
    <dgm:pt modelId="{B9740C28-02EB-43B7-8D61-182F7B2C663C}" type="parTrans" cxnId="{3B86EF62-81B3-434C-A6E3-604BEC2745AF}">
      <dgm:prSet/>
      <dgm:spPr/>
      <dgm:t>
        <a:bodyPr/>
        <a:lstStyle/>
        <a:p>
          <a:endParaRPr lang="es-ES"/>
        </a:p>
      </dgm:t>
    </dgm:pt>
    <dgm:pt modelId="{F58FB164-C15A-4316-90C5-2C115BBEE9FB}" type="sibTrans" cxnId="{3B86EF62-81B3-434C-A6E3-604BEC2745AF}">
      <dgm:prSet/>
      <dgm:spPr/>
      <dgm:t>
        <a:bodyPr/>
        <a:lstStyle/>
        <a:p>
          <a:endParaRPr lang="es-ES"/>
        </a:p>
      </dgm:t>
    </dgm:pt>
    <dgm:pt modelId="{A486D10B-09AC-40BC-A946-DF90C7829A74}">
      <dgm:prSet custT="1"/>
      <dgm:spPr/>
      <dgm:t>
        <a:bodyPr/>
        <a:lstStyle/>
        <a:p>
          <a:r>
            <a:rPr lang="es-ES" sz="1600" dirty="0"/>
            <a:t>Acoso, acecho, hostigamiento (</a:t>
          </a:r>
          <a:r>
            <a:rPr lang="es-ES" sz="1600" i="1" dirty="0" err="1"/>
            <a:t>stalking</a:t>
          </a:r>
          <a:r>
            <a:rPr lang="es-ES" sz="1600" dirty="0"/>
            <a:t>…).</a:t>
          </a:r>
        </a:p>
      </dgm:t>
    </dgm:pt>
    <dgm:pt modelId="{02D16569-F874-4BDF-B142-9CB531C2D388}" type="parTrans" cxnId="{7C1CCC57-9FB0-4B45-82DD-00982A1807D6}">
      <dgm:prSet/>
      <dgm:spPr/>
      <dgm:t>
        <a:bodyPr/>
        <a:lstStyle/>
        <a:p>
          <a:endParaRPr lang="es-ES"/>
        </a:p>
      </dgm:t>
    </dgm:pt>
    <dgm:pt modelId="{07853232-077F-4C26-91F5-AF69306C3C6A}" type="sibTrans" cxnId="{7C1CCC57-9FB0-4B45-82DD-00982A1807D6}">
      <dgm:prSet/>
      <dgm:spPr/>
      <dgm:t>
        <a:bodyPr/>
        <a:lstStyle/>
        <a:p>
          <a:endParaRPr lang="es-ES"/>
        </a:p>
      </dgm:t>
    </dgm:pt>
    <dgm:pt modelId="{C033D853-15B2-4A05-97A5-164A82257320}">
      <dgm:prSet custT="1"/>
      <dgm:spPr/>
      <dgm:t>
        <a:bodyPr/>
        <a:lstStyle/>
        <a:p>
          <a:r>
            <a:rPr lang="es-ES" sz="1600" dirty="0"/>
            <a:t>Descubrimiento y revelación de secretos…</a:t>
          </a:r>
        </a:p>
      </dgm:t>
    </dgm:pt>
    <dgm:pt modelId="{B5E7F261-94E8-4C88-B205-717D8D2F0FB8}" type="parTrans" cxnId="{0FF87FD0-1EDE-4D5B-9C39-9ADC2E1C51EA}">
      <dgm:prSet/>
      <dgm:spPr/>
      <dgm:t>
        <a:bodyPr/>
        <a:lstStyle/>
        <a:p>
          <a:endParaRPr lang="es-ES"/>
        </a:p>
      </dgm:t>
    </dgm:pt>
    <dgm:pt modelId="{C08C4513-9E24-46F1-A55F-8CA3A3D48F84}" type="sibTrans" cxnId="{0FF87FD0-1EDE-4D5B-9C39-9ADC2E1C51EA}">
      <dgm:prSet/>
      <dgm:spPr/>
      <dgm:t>
        <a:bodyPr/>
        <a:lstStyle/>
        <a:p>
          <a:endParaRPr lang="es-ES"/>
        </a:p>
      </dgm:t>
    </dgm:pt>
    <dgm:pt modelId="{481C8FA7-25DE-494C-971B-EC7F0D35272D}">
      <dgm:prSet custT="1"/>
      <dgm:spPr/>
      <dgm:t>
        <a:bodyPr/>
        <a:lstStyle/>
        <a:p>
          <a:r>
            <a:rPr lang="es-ES" sz="1600" dirty="0"/>
            <a:t>Ciberdelincuencia (anonimato)</a:t>
          </a:r>
        </a:p>
      </dgm:t>
    </dgm:pt>
    <dgm:pt modelId="{D4BEECDC-48AD-43CE-9A65-CEA2E0F8FE6E}" type="parTrans" cxnId="{F9AFDCA6-ADA9-4224-97A2-1B734F8C5748}">
      <dgm:prSet/>
      <dgm:spPr/>
      <dgm:t>
        <a:bodyPr/>
        <a:lstStyle/>
        <a:p>
          <a:endParaRPr lang="es-ES"/>
        </a:p>
      </dgm:t>
    </dgm:pt>
    <dgm:pt modelId="{358D68A8-EFF6-41F9-B7A3-B42DDA720A7F}" type="sibTrans" cxnId="{F9AFDCA6-ADA9-4224-97A2-1B734F8C5748}">
      <dgm:prSet/>
      <dgm:spPr/>
      <dgm:t>
        <a:bodyPr/>
        <a:lstStyle/>
        <a:p>
          <a:endParaRPr lang="es-ES"/>
        </a:p>
      </dgm:t>
    </dgm:pt>
    <dgm:pt modelId="{4B53C9EF-D89B-4D33-AD3D-18BE3D2890AC}">
      <dgm:prSet custT="1"/>
      <dgm:spPr/>
      <dgm:t>
        <a:bodyPr/>
        <a:lstStyle/>
        <a:p>
          <a:r>
            <a:rPr lang="es-ES" sz="1600"/>
            <a:t>Publicidad</a:t>
          </a:r>
        </a:p>
      </dgm:t>
    </dgm:pt>
    <dgm:pt modelId="{AB06FEA4-3F4A-4931-A725-48F37CFC503D}" type="parTrans" cxnId="{7BF24B3A-638F-4886-A01E-1017A1C377B9}">
      <dgm:prSet/>
      <dgm:spPr/>
      <dgm:t>
        <a:bodyPr/>
        <a:lstStyle/>
        <a:p>
          <a:endParaRPr lang="es-ES"/>
        </a:p>
      </dgm:t>
    </dgm:pt>
    <dgm:pt modelId="{BFEED682-13C3-4F68-8E3E-B16F9E7AC8EB}" type="sibTrans" cxnId="{7BF24B3A-638F-4886-A01E-1017A1C377B9}">
      <dgm:prSet/>
      <dgm:spPr/>
      <dgm:t>
        <a:bodyPr/>
        <a:lstStyle/>
        <a:p>
          <a:endParaRPr lang="es-ES"/>
        </a:p>
      </dgm:t>
    </dgm:pt>
    <dgm:pt modelId="{3730257A-E672-4102-85E0-97780601AD52}">
      <dgm:prSet custT="1"/>
      <dgm:spPr/>
      <dgm:t>
        <a:bodyPr/>
        <a:lstStyle/>
        <a:p>
          <a:r>
            <a:rPr lang="es-ES" sz="1600" dirty="0"/>
            <a:t>Redes: victimización sexual (</a:t>
          </a:r>
          <a:r>
            <a:rPr lang="es-ES" sz="1600" i="1" dirty="0"/>
            <a:t>online </a:t>
          </a:r>
          <a:r>
            <a:rPr lang="es-ES" sz="1600" i="1" dirty="0" err="1"/>
            <a:t>child</a:t>
          </a:r>
          <a:r>
            <a:rPr lang="es-ES" sz="1600" i="1" dirty="0"/>
            <a:t> grooming</a:t>
          </a:r>
          <a:r>
            <a:rPr lang="es-ES" sz="1600" dirty="0"/>
            <a:t>… propuesta sexual telemática a menores)</a:t>
          </a:r>
        </a:p>
      </dgm:t>
    </dgm:pt>
    <dgm:pt modelId="{79DB4677-5FD6-4B24-B8E0-D2567B746EEC}" type="parTrans" cxnId="{5EF93300-B67B-47B0-8EB0-E6D9CC9F4BA5}">
      <dgm:prSet/>
      <dgm:spPr/>
      <dgm:t>
        <a:bodyPr/>
        <a:lstStyle/>
        <a:p>
          <a:endParaRPr lang="es-ES"/>
        </a:p>
      </dgm:t>
    </dgm:pt>
    <dgm:pt modelId="{44350296-9D4B-47C5-ADA1-88F4E0DC45D1}" type="sibTrans" cxnId="{5EF93300-B67B-47B0-8EB0-E6D9CC9F4BA5}">
      <dgm:prSet/>
      <dgm:spPr/>
      <dgm:t>
        <a:bodyPr/>
        <a:lstStyle/>
        <a:p>
          <a:endParaRPr lang="es-ES"/>
        </a:p>
      </dgm:t>
    </dgm:pt>
    <dgm:pt modelId="{C8E224B4-487A-4BA5-A52A-C8838C2F48D8}" type="pres">
      <dgm:prSet presAssocID="{3732AE6D-65D4-4D1E-8AEF-80C01E7B839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1B0DB4C-37C1-4397-9271-A65EFA554C25}" type="pres">
      <dgm:prSet presAssocID="{ECD46664-D22E-43F9-85C0-87A3AADB0147}" presName="circle1" presStyleLbl="node1" presStyleIdx="0" presStyleCnt="2"/>
      <dgm:spPr/>
    </dgm:pt>
    <dgm:pt modelId="{FE85E1C1-CCAA-4E96-878D-E4E32EC090EE}" type="pres">
      <dgm:prSet presAssocID="{ECD46664-D22E-43F9-85C0-87A3AADB0147}" presName="space" presStyleCnt="0"/>
      <dgm:spPr/>
    </dgm:pt>
    <dgm:pt modelId="{AE0AA487-EC0F-4BD7-BCE0-F6EDC5A1955E}" type="pres">
      <dgm:prSet presAssocID="{ECD46664-D22E-43F9-85C0-87A3AADB0147}" presName="rect1" presStyleLbl="alignAcc1" presStyleIdx="0" presStyleCnt="2" custLinFactNeighborX="-57" custLinFactNeighborY="-372"/>
      <dgm:spPr/>
    </dgm:pt>
    <dgm:pt modelId="{52559CDD-2E0E-4D7E-A341-293E41AD1171}" type="pres">
      <dgm:prSet presAssocID="{1AF2C247-7F5F-44BD-BF14-28C39C601A6B}" presName="vertSpace2" presStyleLbl="node1" presStyleIdx="0" presStyleCnt="2"/>
      <dgm:spPr/>
    </dgm:pt>
    <dgm:pt modelId="{8E5DCCF0-4422-442E-A958-D44C5F1D7EDC}" type="pres">
      <dgm:prSet presAssocID="{1AF2C247-7F5F-44BD-BF14-28C39C601A6B}" presName="circle2" presStyleLbl="node1" presStyleIdx="1" presStyleCnt="2" custLinFactNeighborX="-1725" custLinFactNeighborY="1257"/>
      <dgm:spPr/>
    </dgm:pt>
    <dgm:pt modelId="{41B13DEF-0CC3-4033-A063-EE6C4E0BBFCE}" type="pres">
      <dgm:prSet presAssocID="{1AF2C247-7F5F-44BD-BF14-28C39C601A6B}" presName="rect2" presStyleLbl="alignAcc1" presStyleIdx="1" presStyleCnt="2"/>
      <dgm:spPr/>
    </dgm:pt>
    <dgm:pt modelId="{BBCAAF57-E88D-4F1E-86D3-031106EC4113}" type="pres">
      <dgm:prSet presAssocID="{ECD46664-D22E-43F9-85C0-87A3AADB0147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A9DED0A2-073F-4E44-B970-E6C0C4E2851E}" type="pres">
      <dgm:prSet presAssocID="{ECD46664-D22E-43F9-85C0-87A3AADB0147}" presName="rect1ChTx" presStyleLbl="alignAcc1" presStyleIdx="1" presStyleCnt="2">
        <dgm:presLayoutVars>
          <dgm:bulletEnabled val="1"/>
        </dgm:presLayoutVars>
      </dgm:prSet>
      <dgm:spPr/>
    </dgm:pt>
    <dgm:pt modelId="{D1A46BAD-7F82-4F14-9F5D-A4C3848BCFFC}" type="pres">
      <dgm:prSet presAssocID="{1AF2C247-7F5F-44BD-BF14-28C39C601A6B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8C9445CC-AB8F-40A2-A78C-FD7B2C315699}" type="pres">
      <dgm:prSet presAssocID="{1AF2C247-7F5F-44BD-BF14-28C39C601A6B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5EF93300-B67B-47B0-8EB0-E6D9CC9F4BA5}" srcId="{ECD46664-D22E-43F9-85C0-87A3AADB0147}" destId="{3730257A-E672-4102-85E0-97780601AD52}" srcOrd="2" destOrd="0" parTransId="{79DB4677-5FD6-4B24-B8E0-D2567B746EEC}" sibTransId="{44350296-9D4B-47C5-ADA1-88F4E0DC45D1}"/>
    <dgm:cxn modelId="{E29BC802-62AB-4356-A03D-9B8F1AE83A4A}" type="presOf" srcId="{ECD46664-D22E-43F9-85C0-87A3AADB0147}" destId="{AE0AA487-EC0F-4BD7-BCE0-F6EDC5A1955E}" srcOrd="0" destOrd="0" presId="urn:microsoft.com/office/officeart/2005/8/layout/target3"/>
    <dgm:cxn modelId="{CB4DEB10-5F55-4BEF-A0C8-0D76761EBB4A}" type="presOf" srcId="{A486D10B-09AC-40BC-A946-DF90C7829A74}" destId="{8C9445CC-AB8F-40A2-A78C-FD7B2C315699}" srcOrd="0" destOrd="0" presId="urn:microsoft.com/office/officeart/2005/8/layout/target3"/>
    <dgm:cxn modelId="{C8351414-4441-4BEA-B56A-B843BBE9DDB7}" type="presOf" srcId="{481C8FA7-25DE-494C-971B-EC7F0D35272D}" destId="{A9DED0A2-073F-4E44-B970-E6C0C4E2851E}" srcOrd="0" destOrd="0" presId="urn:microsoft.com/office/officeart/2005/8/layout/target3"/>
    <dgm:cxn modelId="{3D340618-2308-47B3-8715-6BE612EC7780}" type="presOf" srcId="{3730257A-E672-4102-85E0-97780601AD52}" destId="{A9DED0A2-073F-4E44-B970-E6C0C4E2851E}" srcOrd="0" destOrd="2" presId="urn:microsoft.com/office/officeart/2005/8/layout/target3"/>
    <dgm:cxn modelId="{AB626E1E-39B1-49BB-B1D2-2227A9B626B1}" type="presOf" srcId="{1AF2C247-7F5F-44BD-BF14-28C39C601A6B}" destId="{41B13DEF-0CC3-4033-A063-EE6C4E0BBFCE}" srcOrd="0" destOrd="0" presId="urn:microsoft.com/office/officeart/2005/8/layout/target3"/>
    <dgm:cxn modelId="{7BF24B3A-638F-4886-A01E-1017A1C377B9}" srcId="{ECD46664-D22E-43F9-85C0-87A3AADB0147}" destId="{4B53C9EF-D89B-4D33-AD3D-18BE3D2890AC}" srcOrd="1" destOrd="0" parTransId="{AB06FEA4-3F4A-4931-A725-48F37CFC503D}" sibTransId="{BFEED682-13C3-4F68-8E3E-B16F9E7AC8EB}"/>
    <dgm:cxn modelId="{3B86EF62-81B3-434C-A6E3-604BEC2745AF}" srcId="{3732AE6D-65D4-4D1E-8AEF-80C01E7B8394}" destId="{1AF2C247-7F5F-44BD-BF14-28C39C601A6B}" srcOrd="1" destOrd="0" parTransId="{B9740C28-02EB-43B7-8D61-182F7B2C663C}" sibTransId="{F58FB164-C15A-4316-90C5-2C115BBEE9FB}"/>
    <dgm:cxn modelId="{D82E7466-92E0-4537-B5EE-027A8E80B9FD}" type="presOf" srcId="{3732AE6D-65D4-4D1E-8AEF-80C01E7B8394}" destId="{C8E224B4-487A-4BA5-A52A-C8838C2F48D8}" srcOrd="0" destOrd="0" presId="urn:microsoft.com/office/officeart/2005/8/layout/target3"/>
    <dgm:cxn modelId="{52D8554C-4CA9-469A-9A09-FF42EF882055}" type="presOf" srcId="{C033D853-15B2-4A05-97A5-164A82257320}" destId="{8C9445CC-AB8F-40A2-A78C-FD7B2C315699}" srcOrd="0" destOrd="1" presId="urn:microsoft.com/office/officeart/2005/8/layout/target3"/>
    <dgm:cxn modelId="{7C1CCC57-9FB0-4B45-82DD-00982A1807D6}" srcId="{1AF2C247-7F5F-44BD-BF14-28C39C601A6B}" destId="{A486D10B-09AC-40BC-A946-DF90C7829A74}" srcOrd="0" destOrd="0" parTransId="{02D16569-F874-4BDF-B142-9CB531C2D388}" sibTransId="{07853232-077F-4C26-91F5-AF69306C3C6A}"/>
    <dgm:cxn modelId="{8DEA5158-54AC-4A11-98D0-6EF0C4B885D6}" type="presOf" srcId="{ECD46664-D22E-43F9-85C0-87A3AADB0147}" destId="{BBCAAF57-E88D-4F1E-86D3-031106EC4113}" srcOrd="1" destOrd="0" presId="urn:microsoft.com/office/officeart/2005/8/layout/target3"/>
    <dgm:cxn modelId="{CD574B97-2125-4BC1-A42A-668BE1091C5A}" type="presOf" srcId="{4B53C9EF-D89B-4D33-AD3D-18BE3D2890AC}" destId="{A9DED0A2-073F-4E44-B970-E6C0C4E2851E}" srcOrd="0" destOrd="1" presId="urn:microsoft.com/office/officeart/2005/8/layout/target3"/>
    <dgm:cxn modelId="{AC2F2699-BA2B-4562-B6B5-CB17AE10BA28}" type="presOf" srcId="{1AF2C247-7F5F-44BD-BF14-28C39C601A6B}" destId="{D1A46BAD-7F82-4F14-9F5D-A4C3848BCFFC}" srcOrd="1" destOrd="0" presId="urn:microsoft.com/office/officeart/2005/8/layout/target3"/>
    <dgm:cxn modelId="{F9AFDCA6-ADA9-4224-97A2-1B734F8C5748}" srcId="{ECD46664-D22E-43F9-85C0-87A3AADB0147}" destId="{481C8FA7-25DE-494C-971B-EC7F0D35272D}" srcOrd="0" destOrd="0" parTransId="{D4BEECDC-48AD-43CE-9A65-CEA2E0F8FE6E}" sibTransId="{358D68A8-EFF6-41F9-B7A3-B42DDA720A7F}"/>
    <dgm:cxn modelId="{9D5AE3C2-2422-4486-8282-B2F9AC5A8259}" srcId="{3732AE6D-65D4-4D1E-8AEF-80C01E7B8394}" destId="{ECD46664-D22E-43F9-85C0-87A3AADB0147}" srcOrd="0" destOrd="0" parTransId="{3461C84B-CA45-4224-90EE-83C9D623EC56}" sibTransId="{5E54B501-7296-4860-B0BF-9850D4F4005B}"/>
    <dgm:cxn modelId="{0FF87FD0-1EDE-4D5B-9C39-9ADC2E1C51EA}" srcId="{1AF2C247-7F5F-44BD-BF14-28C39C601A6B}" destId="{C033D853-15B2-4A05-97A5-164A82257320}" srcOrd="1" destOrd="0" parTransId="{B5E7F261-94E8-4C88-B205-717D8D2F0FB8}" sibTransId="{C08C4513-9E24-46F1-A55F-8CA3A3D48F84}"/>
    <dgm:cxn modelId="{824116E5-E077-4E31-A23E-507275FB3D4A}" type="presParOf" srcId="{C8E224B4-487A-4BA5-A52A-C8838C2F48D8}" destId="{91B0DB4C-37C1-4397-9271-A65EFA554C25}" srcOrd="0" destOrd="0" presId="urn:microsoft.com/office/officeart/2005/8/layout/target3"/>
    <dgm:cxn modelId="{24F0514E-8667-4C9F-B34C-8F0D38E41F85}" type="presParOf" srcId="{C8E224B4-487A-4BA5-A52A-C8838C2F48D8}" destId="{FE85E1C1-CCAA-4E96-878D-E4E32EC090EE}" srcOrd="1" destOrd="0" presId="urn:microsoft.com/office/officeart/2005/8/layout/target3"/>
    <dgm:cxn modelId="{748069C6-E4EC-469A-960B-3D04CEABD3F4}" type="presParOf" srcId="{C8E224B4-487A-4BA5-A52A-C8838C2F48D8}" destId="{AE0AA487-EC0F-4BD7-BCE0-F6EDC5A1955E}" srcOrd="2" destOrd="0" presId="urn:microsoft.com/office/officeart/2005/8/layout/target3"/>
    <dgm:cxn modelId="{289AF6ED-0B92-475B-B03B-823C8D68D03C}" type="presParOf" srcId="{C8E224B4-487A-4BA5-A52A-C8838C2F48D8}" destId="{52559CDD-2E0E-4D7E-A341-293E41AD1171}" srcOrd="3" destOrd="0" presId="urn:microsoft.com/office/officeart/2005/8/layout/target3"/>
    <dgm:cxn modelId="{E67288F9-D12F-4159-B59D-D91A6715CB7E}" type="presParOf" srcId="{C8E224B4-487A-4BA5-A52A-C8838C2F48D8}" destId="{8E5DCCF0-4422-442E-A958-D44C5F1D7EDC}" srcOrd="4" destOrd="0" presId="urn:microsoft.com/office/officeart/2005/8/layout/target3"/>
    <dgm:cxn modelId="{28F86652-9761-480E-B741-8D7C63A0D844}" type="presParOf" srcId="{C8E224B4-487A-4BA5-A52A-C8838C2F48D8}" destId="{41B13DEF-0CC3-4033-A063-EE6C4E0BBFCE}" srcOrd="5" destOrd="0" presId="urn:microsoft.com/office/officeart/2005/8/layout/target3"/>
    <dgm:cxn modelId="{28AF43B6-C79A-4B5E-AF71-185FA6B4770D}" type="presParOf" srcId="{C8E224B4-487A-4BA5-A52A-C8838C2F48D8}" destId="{BBCAAF57-E88D-4F1E-86D3-031106EC4113}" srcOrd="6" destOrd="0" presId="urn:microsoft.com/office/officeart/2005/8/layout/target3"/>
    <dgm:cxn modelId="{34DF1FFF-B38A-4EA5-BB65-F980C6E2DE0C}" type="presParOf" srcId="{C8E224B4-487A-4BA5-A52A-C8838C2F48D8}" destId="{A9DED0A2-073F-4E44-B970-E6C0C4E2851E}" srcOrd="7" destOrd="0" presId="urn:microsoft.com/office/officeart/2005/8/layout/target3"/>
    <dgm:cxn modelId="{9039056B-C14A-4343-92D1-0C3DCA113658}" type="presParOf" srcId="{C8E224B4-487A-4BA5-A52A-C8838C2F48D8}" destId="{D1A46BAD-7F82-4F14-9F5D-A4C3848BCFFC}" srcOrd="8" destOrd="0" presId="urn:microsoft.com/office/officeart/2005/8/layout/target3"/>
    <dgm:cxn modelId="{166AAAAE-4D31-48EA-9331-1CA3EDD1A114}" type="presParOf" srcId="{C8E224B4-487A-4BA5-A52A-C8838C2F48D8}" destId="{8C9445CC-AB8F-40A2-A78C-FD7B2C315699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89FA94-E709-445B-884B-703CE946D1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8916EFD8-CE4F-49A1-BCCE-C254AEFE80B9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Libertades de expresión e información</a:t>
          </a:r>
        </a:p>
      </dgm:t>
    </dgm:pt>
    <dgm:pt modelId="{EB3CE137-0CFA-4EAD-B0E5-9AE37DC9788E}" type="parTrans" cxnId="{5C61D426-FD44-473A-AFA9-AA5D30FCAA51}">
      <dgm:prSet/>
      <dgm:spPr/>
      <dgm:t>
        <a:bodyPr/>
        <a:lstStyle/>
        <a:p>
          <a:endParaRPr lang="es-ES"/>
        </a:p>
      </dgm:t>
    </dgm:pt>
    <dgm:pt modelId="{1AE7282D-0CF2-4B1C-8696-819CE173C4F0}" type="sibTrans" cxnId="{5C61D426-FD44-473A-AFA9-AA5D30FCAA51}">
      <dgm:prSet/>
      <dgm:spPr/>
      <dgm:t>
        <a:bodyPr/>
        <a:lstStyle/>
        <a:p>
          <a:endParaRPr lang="es-ES"/>
        </a:p>
      </dgm:t>
    </dgm:pt>
    <dgm:pt modelId="{35CC3529-7220-4730-A0C7-9EFA5E3AE49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El problema de las f</a:t>
          </a:r>
          <a:r>
            <a:rPr lang="es-ES" i="1"/>
            <a:t>akenews</a:t>
          </a:r>
          <a:r>
            <a:rPr lang="es-ES"/>
            <a:t>…</a:t>
          </a:r>
        </a:p>
      </dgm:t>
    </dgm:pt>
    <dgm:pt modelId="{F99450FC-AEAF-40E3-9F45-DCCB15F4EE6F}" type="parTrans" cxnId="{88ACAF18-BE81-4CFD-AD08-625D2E50D027}">
      <dgm:prSet/>
      <dgm:spPr/>
      <dgm:t>
        <a:bodyPr/>
        <a:lstStyle/>
        <a:p>
          <a:endParaRPr lang="es-ES"/>
        </a:p>
      </dgm:t>
    </dgm:pt>
    <dgm:pt modelId="{1E90C502-6247-4786-ABED-38C6E639F0C6}" type="sibTrans" cxnId="{88ACAF18-BE81-4CFD-AD08-625D2E50D027}">
      <dgm:prSet/>
      <dgm:spPr/>
      <dgm:t>
        <a:bodyPr/>
        <a:lstStyle/>
        <a:p>
          <a:endParaRPr lang="es-ES"/>
        </a:p>
      </dgm:t>
    </dgm:pt>
    <dgm:pt modelId="{00FBD536-B3E2-45C1-A2DF-84F3493C73D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Derechos de autor y redes sociales</a:t>
          </a:r>
        </a:p>
      </dgm:t>
    </dgm:pt>
    <dgm:pt modelId="{72D6CEBA-E906-465F-A8D8-E69E853A76F1}" type="parTrans" cxnId="{6AE7C17C-3A43-474D-8D1E-61B670C64909}">
      <dgm:prSet/>
      <dgm:spPr/>
      <dgm:t>
        <a:bodyPr/>
        <a:lstStyle/>
        <a:p>
          <a:endParaRPr lang="es-ES"/>
        </a:p>
      </dgm:t>
    </dgm:pt>
    <dgm:pt modelId="{731BCECB-19E1-479D-A5B2-872FC8EA0876}" type="sibTrans" cxnId="{6AE7C17C-3A43-474D-8D1E-61B670C64909}">
      <dgm:prSet/>
      <dgm:spPr/>
      <dgm:t>
        <a:bodyPr/>
        <a:lstStyle/>
        <a:p>
          <a:endParaRPr lang="es-ES"/>
        </a:p>
      </dgm:t>
    </dgm:pt>
    <dgm:pt modelId="{C4BDD71B-190E-4428-8AC2-2CE3B6DCC07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Contenidos</a:t>
          </a:r>
        </a:p>
      </dgm:t>
    </dgm:pt>
    <dgm:pt modelId="{AFB74460-CCC3-4D3C-8719-3A4B09F4FAB9}" type="parTrans" cxnId="{71B271A8-6F5E-42D3-A0D0-D6818829679F}">
      <dgm:prSet/>
      <dgm:spPr/>
      <dgm:t>
        <a:bodyPr/>
        <a:lstStyle/>
        <a:p>
          <a:endParaRPr lang="es-ES"/>
        </a:p>
      </dgm:t>
    </dgm:pt>
    <dgm:pt modelId="{39D1B7C0-9B35-4374-8AAA-1CAE964E1BAC}" type="sibTrans" cxnId="{71B271A8-6F5E-42D3-A0D0-D6818829679F}">
      <dgm:prSet/>
      <dgm:spPr/>
      <dgm:t>
        <a:bodyPr/>
        <a:lstStyle/>
        <a:p>
          <a:endParaRPr lang="es-ES"/>
        </a:p>
      </dgm:t>
    </dgm:pt>
    <dgm:pt modelId="{02DD6C6E-681B-4E4F-BF7D-9A4FB3BDE16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Responsabilidades</a:t>
          </a:r>
        </a:p>
      </dgm:t>
    </dgm:pt>
    <dgm:pt modelId="{2905C2FD-3588-4F93-9042-60B14FB1F26F}" type="parTrans" cxnId="{54AAA14D-7BB2-4307-8377-75CE3DC3788D}">
      <dgm:prSet/>
      <dgm:spPr/>
      <dgm:t>
        <a:bodyPr/>
        <a:lstStyle/>
        <a:p>
          <a:endParaRPr lang="es-ES"/>
        </a:p>
      </dgm:t>
    </dgm:pt>
    <dgm:pt modelId="{CBB0F27C-20BF-4EC5-9AEB-D00C95A97FA4}" type="sibTrans" cxnId="{54AAA14D-7BB2-4307-8377-75CE3DC3788D}">
      <dgm:prSet/>
      <dgm:spPr/>
      <dgm:t>
        <a:bodyPr/>
        <a:lstStyle/>
        <a:p>
          <a:endParaRPr lang="es-ES"/>
        </a:p>
      </dgm:t>
    </dgm:pt>
    <dgm:pt modelId="{F16B1F91-E306-49F2-B9A6-4B3AF5130F3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Licencias (contratos de adhesión)</a:t>
          </a:r>
        </a:p>
      </dgm:t>
    </dgm:pt>
    <dgm:pt modelId="{7AE505CF-C0D4-4D39-8391-2D599ADCF03F}" type="parTrans" cxnId="{4A7F7FB9-BCB7-40DA-9599-FD9FFC59397D}">
      <dgm:prSet/>
      <dgm:spPr/>
      <dgm:t>
        <a:bodyPr/>
        <a:lstStyle/>
        <a:p>
          <a:endParaRPr lang="es-ES"/>
        </a:p>
      </dgm:t>
    </dgm:pt>
    <dgm:pt modelId="{A70A55E8-42DE-42FA-99D6-BB1C7FC66C78}" type="sibTrans" cxnId="{4A7F7FB9-BCB7-40DA-9599-FD9FFC59397D}">
      <dgm:prSet/>
      <dgm:spPr/>
      <dgm:t>
        <a:bodyPr/>
        <a:lstStyle/>
        <a:p>
          <a:endParaRPr lang="es-ES"/>
        </a:p>
      </dgm:t>
    </dgm:pt>
    <dgm:pt modelId="{BBAC23E5-9471-4975-8384-DD52585D92D2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Mecanismos de protección…</a:t>
          </a:r>
        </a:p>
      </dgm:t>
    </dgm:pt>
    <dgm:pt modelId="{18A10E54-E9C7-4C01-BDF1-E6E5DBFA76D7}" type="parTrans" cxnId="{AF978CE1-BD7A-41F9-99DF-DF0EC6BAC44E}">
      <dgm:prSet/>
      <dgm:spPr/>
      <dgm:t>
        <a:bodyPr/>
        <a:lstStyle/>
        <a:p>
          <a:endParaRPr lang="es-ES"/>
        </a:p>
      </dgm:t>
    </dgm:pt>
    <dgm:pt modelId="{E1D88921-2E45-4829-9D8E-3A5CDF778AD7}" type="sibTrans" cxnId="{AF978CE1-BD7A-41F9-99DF-DF0EC6BAC44E}">
      <dgm:prSet/>
      <dgm:spPr/>
      <dgm:t>
        <a:bodyPr/>
        <a:lstStyle/>
        <a:p>
          <a:endParaRPr lang="es-ES"/>
        </a:p>
      </dgm:t>
    </dgm:pt>
    <dgm:pt modelId="{D2B9326F-AAEF-4897-BAF8-1C7CA05324CE}" type="pres">
      <dgm:prSet presAssocID="{F689FA94-E709-445B-884B-703CE946D118}" presName="linear" presStyleCnt="0">
        <dgm:presLayoutVars>
          <dgm:dir/>
          <dgm:animLvl val="lvl"/>
          <dgm:resizeHandles val="exact"/>
        </dgm:presLayoutVars>
      </dgm:prSet>
      <dgm:spPr/>
    </dgm:pt>
    <dgm:pt modelId="{2C5BE9D9-4A7B-4395-8071-E2E4D0F5BC35}" type="pres">
      <dgm:prSet presAssocID="{8916EFD8-CE4F-49A1-BCCE-C254AEFE80B9}" presName="parentLin" presStyleCnt="0"/>
      <dgm:spPr/>
    </dgm:pt>
    <dgm:pt modelId="{D4E24052-56D4-4DCB-BE02-3C7DCB88A808}" type="pres">
      <dgm:prSet presAssocID="{8916EFD8-CE4F-49A1-BCCE-C254AEFE80B9}" presName="parentLeftMargin" presStyleLbl="node1" presStyleIdx="0" presStyleCnt="2"/>
      <dgm:spPr/>
    </dgm:pt>
    <dgm:pt modelId="{32AFE124-CAE4-4C69-8C1B-ED04043E4634}" type="pres">
      <dgm:prSet presAssocID="{8916EFD8-CE4F-49A1-BCCE-C254AEFE80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1AEB43-FEC8-4474-AEE2-9011470F3DF8}" type="pres">
      <dgm:prSet presAssocID="{8916EFD8-CE4F-49A1-BCCE-C254AEFE80B9}" presName="negativeSpace" presStyleCnt="0"/>
      <dgm:spPr/>
    </dgm:pt>
    <dgm:pt modelId="{5E0BB348-842E-420B-BC44-FDCCBA82D795}" type="pres">
      <dgm:prSet presAssocID="{8916EFD8-CE4F-49A1-BCCE-C254AEFE80B9}" presName="childText" presStyleLbl="conFgAcc1" presStyleIdx="0" presStyleCnt="2">
        <dgm:presLayoutVars>
          <dgm:bulletEnabled val="1"/>
        </dgm:presLayoutVars>
      </dgm:prSet>
      <dgm:spPr/>
    </dgm:pt>
    <dgm:pt modelId="{51CDC082-0ABA-4FAD-9178-E9DDA2655307}" type="pres">
      <dgm:prSet presAssocID="{1AE7282D-0CF2-4B1C-8696-819CE173C4F0}" presName="spaceBetweenRectangles" presStyleCnt="0"/>
      <dgm:spPr/>
    </dgm:pt>
    <dgm:pt modelId="{17A7A7AB-60FB-412A-86EE-EC1B39868244}" type="pres">
      <dgm:prSet presAssocID="{00FBD536-B3E2-45C1-A2DF-84F3493C73DE}" presName="parentLin" presStyleCnt="0"/>
      <dgm:spPr/>
    </dgm:pt>
    <dgm:pt modelId="{873A8D6F-819E-475B-A3BB-8952C48737B4}" type="pres">
      <dgm:prSet presAssocID="{00FBD536-B3E2-45C1-A2DF-84F3493C73DE}" presName="parentLeftMargin" presStyleLbl="node1" presStyleIdx="0" presStyleCnt="2"/>
      <dgm:spPr/>
    </dgm:pt>
    <dgm:pt modelId="{953DD3A8-3689-47BC-B2BC-364994E6A04A}" type="pres">
      <dgm:prSet presAssocID="{00FBD536-B3E2-45C1-A2DF-84F3493C73D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A357319-4A93-4948-9696-8ABB2B9812B0}" type="pres">
      <dgm:prSet presAssocID="{00FBD536-B3E2-45C1-A2DF-84F3493C73DE}" presName="negativeSpace" presStyleCnt="0"/>
      <dgm:spPr/>
    </dgm:pt>
    <dgm:pt modelId="{297F41DD-6C32-4C58-B8D8-B3045882555D}" type="pres">
      <dgm:prSet presAssocID="{00FBD536-B3E2-45C1-A2DF-84F3493C73D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8ACAF18-BE81-4CFD-AD08-625D2E50D027}" srcId="{8916EFD8-CE4F-49A1-BCCE-C254AEFE80B9}" destId="{35CC3529-7220-4730-A0C7-9EFA5E3AE49C}" srcOrd="0" destOrd="0" parTransId="{F99450FC-AEAF-40E3-9F45-DCCB15F4EE6F}" sibTransId="{1E90C502-6247-4786-ABED-38C6E639F0C6}"/>
    <dgm:cxn modelId="{7E453726-369E-400F-8554-945B9C2353FA}" type="presOf" srcId="{BBAC23E5-9471-4975-8384-DD52585D92D2}" destId="{297F41DD-6C32-4C58-B8D8-B3045882555D}" srcOrd="0" destOrd="3" presId="urn:microsoft.com/office/officeart/2005/8/layout/list1"/>
    <dgm:cxn modelId="{5C61D426-FD44-473A-AFA9-AA5D30FCAA51}" srcId="{F689FA94-E709-445B-884B-703CE946D118}" destId="{8916EFD8-CE4F-49A1-BCCE-C254AEFE80B9}" srcOrd="0" destOrd="0" parTransId="{EB3CE137-0CFA-4EAD-B0E5-9AE37DC9788E}" sibTransId="{1AE7282D-0CF2-4B1C-8696-819CE173C4F0}"/>
    <dgm:cxn modelId="{974D4E2B-EF73-432E-8C5B-2D48732179D9}" type="presOf" srcId="{F16B1F91-E306-49F2-B9A6-4B3AF5130F33}" destId="{297F41DD-6C32-4C58-B8D8-B3045882555D}" srcOrd="0" destOrd="2" presId="urn:microsoft.com/office/officeart/2005/8/layout/list1"/>
    <dgm:cxn modelId="{42E7AB45-1C9B-4E92-AF2A-93ABC71AB1A8}" type="presOf" srcId="{F689FA94-E709-445B-884B-703CE946D118}" destId="{D2B9326F-AAEF-4897-BAF8-1C7CA05324CE}" srcOrd="0" destOrd="0" presId="urn:microsoft.com/office/officeart/2005/8/layout/list1"/>
    <dgm:cxn modelId="{57DD9E6B-024D-458A-AAAB-30F6688F3F2F}" type="presOf" srcId="{02DD6C6E-681B-4E4F-BF7D-9A4FB3BDE16E}" destId="{297F41DD-6C32-4C58-B8D8-B3045882555D}" srcOrd="0" destOrd="1" presId="urn:microsoft.com/office/officeart/2005/8/layout/list1"/>
    <dgm:cxn modelId="{54AAA14D-7BB2-4307-8377-75CE3DC3788D}" srcId="{00FBD536-B3E2-45C1-A2DF-84F3493C73DE}" destId="{02DD6C6E-681B-4E4F-BF7D-9A4FB3BDE16E}" srcOrd="1" destOrd="0" parTransId="{2905C2FD-3588-4F93-9042-60B14FB1F26F}" sibTransId="{CBB0F27C-20BF-4EC5-9AEB-D00C95A97FA4}"/>
    <dgm:cxn modelId="{5A03FF6F-9A71-4AB0-B260-5205E67C8CE1}" type="presOf" srcId="{00FBD536-B3E2-45C1-A2DF-84F3493C73DE}" destId="{873A8D6F-819E-475B-A3BB-8952C48737B4}" srcOrd="0" destOrd="0" presId="urn:microsoft.com/office/officeart/2005/8/layout/list1"/>
    <dgm:cxn modelId="{6AE7C17C-3A43-474D-8D1E-61B670C64909}" srcId="{F689FA94-E709-445B-884B-703CE946D118}" destId="{00FBD536-B3E2-45C1-A2DF-84F3493C73DE}" srcOrd="1" destOrd="0" parTransId="{72D6CEBA-E906-465F-A8D8-E69E853A76F1}" sibTransId="{731BCECB-19E1-479D-A5B2-872FC8EA0876}"/>
    <dgm:cxn modelId="{987D2383-90AE-485A-8134-64ADE2455718}" type="presOf" srcId="{8916EFD8-CE4F-49A1-BCCE-C254AEFE80B9}" destId="{32AFE124-CAE4-4C69-8C1B-ED04043E4634}" srcOrd="1" destOrd="0" presId="urn:microsoft.com/office/officeart/2005/8/layout/list1"/>
    <dgm:cxn modelId="{71B271A8-6F5E-42D3-A0D0-D6818829679F}" srcId="{00FBD536-B3E2-45C1-A2DF-84F3493C73DE}" destId="{C4BDD71B-190E-4428-8AC2-2CE3B6DCC07E}" srcOrd="0" destOrd="0" parTransId="{AFB74460-CCC3-4D3C-8719-3A4B09F4FAB9}" sibTransId="{39D1B7C0-9B35-4374-8AAA-1CAE964E1BAC}"/>
    <dgm:cxn modelId="{4A7F7FB9-BCB7-40DA-9599-FD9FFC59397D}" srcId="{00FBD536-B3E2-45C1-A2DF-84F3493C73DE}" destId="{F16B1F91-E306-49F2-B9A6-4B3AF5130F33}" srcOrd="2" destOrd="0" parTransId="{7AE505CF-C0D4-4D39-8391-2D599ADCF03F}" sibTransId="{A70A55E8-42DE-42FA-99D6-BB1C7FC66C78}"/>
    <dgm:cxn modelId="{3451D0BB-49B3-4254-BD6C-36050EE8F022}" type="presOf" srcId="{35CC3529-7220-4730-A0C7-9EFA5E3AE49C}" destId="{5E0BB348-842E-420B-BC44-FDCCBA82D795}" srcOrd="0" destOrd="0" presId="urn:microsoft.com/office/officeart/2005/8/layout/list1"/>
    <dgm:cxn modelId="{2D28D0D4-E93A-4C03-AB25-AE6C9A995706}" type="presOf" srcId="{8916EFD8-CE4F-49A1-BCCE-C254AEFE80B9}" destId="{D4E24052-56D4-4DCB-BE02-3C7DCB88A808}" srcOrd="0" destOrd="0" presId="urn:microsoft.com/office/officeart/2005/8/layout/list1"/>
    <dgm:cxn modelId="{C81EC3DC-2333-49C1-BC31-0E748432698F}" type="presOf" srcId="{00FBD536-B3E2-45C1-A2DF-84F3493C73DE}" destId="{953DD3A8-3689-47BC-B2BC-364994E6A04A}" srcOrd="1" destOrd="0" presId="urn:microsoft.com/office/officeart/2005/8/layout/list1"/>
    <dgm:cxn modelId="{AF978CE1-BD7A-41F9-99DF-DF0EC6BAC44E}" srcId="{00FBD536-B3E2-45C1-A2DF-84F3493C73DE}" destId="{BBAC23E5-9471-4975-8384-DD52585D92D2}" srcOrd="3" destOrd="0" parTransId="{18A10E54-E9C7-4C01-BDF1-E6E5DBFA76D7}" sibTransId="{E1D88921-2E45-4829-9D8E-3A5CDF778AD7}"/>
    <dgm:cxn modelId="{6A2F9DEB-342E-4429-A79C-A9AE89F3AE04}" type="presOf" srcId="{C4BDD71B-190E-4428-8AC2-2CE3B6DCC07E}" destId="{297F41DD-6C32-4C58-B8D8-B3045882555D}" srcOrd="0" destOrd="0" presId="urn:microsoft.com/office/officeart/2005/8/layout/list1"/>
    <dgm:cxn modelId="{8064637C-0571-4BB8-AFE5-34E1D453452C}" type="presParOf" srcId="{D2B9326F-AAEF-4897-BAF8-1C7CA05324CE}" destId="{2C5BE9D9-4A7B-4395-8071-E2E4D0F5BC35}" srcOrd="0" destOrd="0" presId="urn:microsoft.com/office/officeart/2005/8/layout/list1"/>
    <dgm:cxn modelId="{4033968B-0656-4D76-AC53-3FA95F774161}" type="presParOf" srcId="{2C5BE9D9-4A7B-4395-8071-E2E4D0F5BC35}" destId="{D4E24052-56D4-4DCB-BE02-3C7DCB88A808}" srcOrd="0" destOrd="0" presId="urn:microsoft.com/office/officeart/2005/8/layout/list1"/>
    <dgm:cxn modelId="{967BF821-CB68-4803-9B24-77693CC91DF1}" type="presParOf" srcId="{2C5BE9D9-4A7B-4395-8071-E2E4D0F5BC35}" destId="{32AFE124-CAE4-4C69-8C1B-ED04043E4634}" srcOrd="1" destOrd="0" presId="urn:microsoft.com/office/officeart/2005/8/layout/list1"/>
    <dgm:cxn modelId="{6340A972-B314-4828-8D88-1F2F509736F0}" type="presParOf" srcId="{D2B9326F-AAEF-4897-BAF8-1C7CA05324CE}" destId="{BC1AEB43-FEC8-4474-AEE2-9011470F3DF8}" srcOrd="1" destOrd="0" presId="urn:microsoft.com/office/officeart/2005/8/layout/list1"/>
    <dgm:cxn modelId="{66CA8781-4C10-4389-993C-710712F554BF}" type="presParOf" srcId="{D2B9326F-AAEF-4897-BAF8-1C7CA05324CE}" destId="{5E0BB348-842E-420B-BC44-FDCCBA82D795}" srcOrd="2" destOrd="0" presId="urn:microsoft.com/office/officeart/2005/8/layout/list1"/>
    <dgm:cxn modelId="{10532E16-6F80-46E4-8E5D-938A443EB5BB}" type="presParOf" srcId="{D2B9326F-AAEF-4897-BAF8-1C7CA05324CE}" destId="{51CDC082-0ABA-4FAD-9178-E9DDA2655307}" srcOrd="3" destOrd="0" presId="urn:microsoft.com/office/officeart/2005/8/layout/list1"/>
    <dgm:cxn modelId="{9F4DE56F-099B-4552-949D-DD05318A2511}" type="presParOf" srcId="{D2B9326F-AAEF-4897-BAF8-1C7CA05324CE}" destId="{17A7A7AB-60FB-412A-86EE-EC1B39868244}" srcOrd="4" destOrd="0" presId="urn:microsoft.com/office/officeart/2005/8/layout/list1"/>
    <dgm:cxn modelId="{600C99DD-DACD-402D-99E9-FA018301B851}" type="presParOf" srcId="{17A7A7AB-60FB-412A-86EE-EC1B39868244}" destId="{873A8D6F-819E-475B-A3BB-8952C48737B4}" srcOrd="0" destOrd="0" presId="urn:microsoft.com/office/officeart/2005/8/layout/list1"/>
    <dgm:cxn modelId="{FF592722-1F05-4442-8619-DFC005C7877F}" type="presParOf" srcId="{17A7A7AB-60FB-412A-86EE-EC1B39868244}" destId="{953DD3A8-3689-47BC-B2BC-364994E6A04A}" srcOrd="1" destOrd="0" presId="urn:microsoft.com/office/officeart/2005/8/layout/list1"/>
    <dgm:cxn modelId="{F999CF62-02DE-47CE-AC70-904F0D952682}" type="presParOf" srcId="{D2B9326F-AAEF-4897-BAF8-1C7CA05324CE}" destId="{BA357319-4A93-4948-9696-8ABB2B9812B0}" srcOrd="5" destOrd="0" presId="urn:microsoft.com/office/officeart/2005/8/layout/list1"/>
    <dgm:cxn modelId="{9070D224-A0E8-447B-84D8-42DFD3BBC9A7}" type="presParOf" srcId="{D2B9326F-AAEF-4897-BAF8-1C7CA05324CE}" destId="{297F41DD-6C32-4C58-B8D8-B304588255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A30618-9D4D-4EE4-B731-BB950AD82C2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3E6A617-31F1-412F-921D-838F3CF3A6BD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Son, principalmente, dos:</a:t>
          </a:r>
        </a:p>
      </dgm:t>
    </dgm:pt>
    <dgm:pt modelId="{827900F0-63BE-4E2A-B72A-47FD663EAB6F}" type="parTrans" cxnId="{F1542C52-62D5-4171-9ACA-B449F00A3333}">
      <dgm:prSet/>
      <dgm:spPr/>
      <dgm:t>
        <a:bodyPr/>
        <a:lstStyle/>
        <a:p>
          <a:endParaRPr lang="es-ES"/>
        </a:p>
      </dgm:t>
    </dgm:pt>
    <dgm:pt modelId="{7F9080D3-438D-4C0D-9A15-AB2CEE29683B}" type="sibTrans" cxnId="{F1542C52-62D5-4171-9ACA-B449F00A3333}">
      <dgm:prSet/>
      <dgm:spPr/>
      <dgm:t>
        <a:bodyPr/>
        <a:lstStyle/>
        <a:p>
          <a:endParaRPr lang="es-ES"/>
        </a:p>
      </dgm:t>
    </dgm:pt>
    <dgm:pt modelId="{6BF9F8FC-CC64-40E0-8E77-6089235A6737}">
      <dgm:prSet/>
      <dgm:spPr/>
      <dgm:t>
        <a:bodyPr/>
        <a:lstStyle/>
        <a:p>
          <a:r>
            <a:rPr lang="es-ES" dirty="0"/>
            <a:t>Han dado lugar a una nueva delincuencia</a:t>
          </a:r>
        </a:p>
      </dgm:t>
    </dgm:pt>
    <dgm:pt modelId="{AC6FB427-EA04-4580-B8E0-A1FA27727CD4}" type="parTrans" cxnId="{E433E89D-D34C-449C-9ECE-D5AD91D2D8D3}">
      <dgm:prSet/>
      <dgm:spPr/>
      <dgm:t>
        <a:bodyPr/>
        <a:lstStyle/>
        <a:p>
          <a:endParaRPr lang="es-ES"/>
        </a:p>
      </dgm:t>
    </dgm:pt>
    <dgm:pt modelId="{BC7EFF33-6F08-40E0-BD5D-36EE55DF3116}" type="sibTrans" cxnId="{E433E89D-D34C-449C-9ECE-D5AD91D2D8D3}">
      <dgm:prSet/>
      <dgm:spPr/>
      <dgm:t>
        <a:bodyPr/>
        <a:lstStyle/>
        <a:p>
          <a:endParaRPr lang="es-ES"/>
        </a:p>
      </dgm:t>
    </dgm:pt>
    <dgm:pt modelId="{64F5D742-7F5E-45CE-AA06-FF1DC1261EA4}">
      <dgm:prSet/>
      <dgm:spPr/>
      <dgm:t>
        <a:bodyPr/>
        <a:lstStyle/>
        <a:p>
          <a:r>
            <a:rPr lang="es-ES" dirty="0"/>
            <a:t>Permiten nuevos instrumentos de investigación = de nuevo el reto de la protección de los DDFF de las personas</a:t>
          </a:r>
        </a:p>
      </dgm:t>
    </dgm:pt>
    <dgm:pt modelId="{6DF6112A-B958-4622-913B-11052D88B1E0}" type="parTrans" cxnId="{764E0390-C05E-4457-A530-FE4C4058D7C4}">
      <dgm:prSet/>
      <dgm:spPr/>
      <dgm:t>
        <a:bodyPr/>
        <a:lstStyle/>
        <a:p>
          <a:endParaRPr lang="es-ES"/>
        </a:p>
      </dgm:t>
    </dgm:pt>
    <dgm:pt modelId="{662875E1-BB0E-4697-97E0-4E3D1FBDA940}" type="sibTrans" cxnId="{764E0390-C05E-4457-A530-FE4C4058D7C4}">
      <dgm:prSet/>
      <dgm:spPr/>
      <dgm:t>
        <a:bodyPr/>
        <a:lstStyle/>
        <a:p>
          <a:endParaRPr lang="es-ES"/>
        </a:p>
      </dgm:t>
    </dgm:pt>
    <dgm:pt modelId="{40F1A89F-48F6-4168-B8E4-2A64A4784411}">
      <dgm:prSet/>
      <dgm:spPr/>
      <dgm:t>
        <a:bodyPr/>
        <a:lstStyle/>
        <a:p>
          <a:r>
            <a:rPr lang="es-ES" b="0" dirty="0">
              <a:solidFill>
                <a:schemeClr val="tx1"/>
              </a:solidFill>
            </a:rPr>
            <a:t>Sin embargo</a:t>
          </a:r>
        </a:p>
      </dgm:t>
    </dgm:pt>
    <dgm:pt modelId="{0FB1E4A6-D1B9-4C93-BBB0-A2C72CF40814}" type="parTrans" cxnId="{A3BF8891-B2C2-4B82-912C-12E348FD653E}">
      <dgm:prSet/>
      <dgm:spPr/>
      <dgm:t>
        <a:bodyPr/>
        <a:lstStyle/>
        <a:p>
          <a:endParaRPr lang="es-ES"/>
        </a:p>
      </dgm:t>
    </dgm:pt>
    <dgm:pt modelId="{FD80E249-992D-494D-A4A1-07DAF201CFD6}" type="sibTrans" cxnId="{A3BF8891-B2C2-4B82-912C-12E348FD653E}">
      <dgm:prSet/>
      <dgm:spPr/>
      <dgm:t>
        <a:bodyPr/>
        <a:lstStyle/>
        <a:p>
          <a:endParaRPr lang="es-ES"/>
        </a:p>
      </dgm:t>
    </dgm:pt>
    <dgm:pt modelId="{377ABD87-17FD-4A82-90FF-A3BF9D3694BB}">
      <dgm:prSet/>
      <dgm:spPr/>
      <dgm:t>
        <a:bodyPr/>
        <a:lstStyle/>
        <a:p>
          <a:r>
            <a:rPr lang="es-ES" dirty="0"/>
            <a:t>No se ha producido una reforma integral del enjuiciamiento penal</a:t>
          </a:r>
        </a:p>
      </dgm:t>
    </dgm:pt>
    <dgm:pt modelId="{2F3A02DF-D01D-4CBA-97DF-8D42C2CA28DD}" type="parTrans" cxnId="{0F16A3BC-51C6-4782-8D0F-8F07E3E4FA7D}">
      <dgm:prSet/>
      <dgm:spPr/>
      <dgm:t>
        <a:bodyPr/>
        <a:lstStyle/>
        <a:p>
          <a:endParaRPr lang="es-ES"/>
        </a:p>
      </dgm:t>
    </dgm:pt>
    <dgm:pt modelId="{260BA45D-EB9D-4C56-A48A-870186B823D5}" type="sibTrans" cxnId="{0F16A3BC-51C6-4782-8D0F-8F07E3E4FA7D}">
      <dgm:prSet/>
      <dgm:spPr/>
    </dgm:pt>
    <dgm:pt modelId="{8BF5A415-8E10-42BF-B898-F2D81147005E}" type="pres">
      <dgm:prSet presAssocID="{7AA30618-9D4D-4EE4-B731-BB950AD82C2C}" presName="linear" presStyleCnt="0">
        <dgm:presLayoutVars>
          <dgm:animLvl val="lvl"/>
          <dgm:resizeHandles val="exact"/>
        </dgm:presLayoutVars>
      </dgm:prSet>
      <dgm:spPr/>
    </dgm:pt>
    <dgm:pt modelId="{AF53F48A-A392-4793-8867-9BB56EF16D3E}" type="pres">
      <dgm:prSet presAssocID="{83E6A617-31F1-412F-921D-838F3CF3A6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FEFC61-C87B-4267-95EC-3C2890491E4F}" type="pres">
      <dgm:prSet presAssocID="{83E6A617-31F1-412F-921D-838F3CF3A6BD}" presName="childText" presStyleLbl="revTx" presStyleIdx="0" presStyleCnt="2">
        <dgm:presLayoutVars>
          <dgm:bulletEnabled val="1"/>
        </dgm:presLayoutVars>
      </dgm:prSet>
      <dgm:spPr/>
    </dgm:pt>
    <dgm:pt modelId="{F482B83C-B50E-45CE-BA49-1DD1E79A3C52}" type="pres">
      <dgm:prSet presAssocID="{40F1A89F-48F6-4168-B8E4-2A64A4784411}" presName="parentText" presStyleLbl="node1" presStyleIdx="1" presStyleCnt="2" custLinFactNeighborX="-1010" custLinFactNeighborY="-3858">
        <dgm:presLayoutVars>
          <dgm:chMax val="0"/>
          <dgm:bulletEnabled val="1"/>
        </dgm:presLayoutVars>
      </dgm:prSet>
      <dgm:spPr/>
    </dgm:pt>
    <dgm:pt modelId="{57BE8ACB-2036-47D7-A2DC-BB935F8FDED1}" type="pres">
      <dgm:prSet presAssocID="{40F1A89F-48F6-4168-B8E4-2A64A478441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3EA1825-EA33-4780-86EF-BE69ED8704B8}" type="presOf" srcId="{83E6A617-31F1-412F-921D-838F3CF3A6BD}" destId="{AF53F48A-A392-4793-8867-9BB56EF16D3E}" srcOrd="0" destOrd="0" presId="urn:microsoft.com/office/officeart/2005/8/layout/vList2"/>
    <dgm:cxn modelId="{B99BFD42-76BA-4563-8F60-7D89501AC0F0}" type="presOf" srcId="{40F1A89F-48F6-4168-B8E4-2A64A4784411}" destId="{F482B83C-B50E-45CE-BA49-1DD1E79A3C52}" srcOrd="0" destOrd="0" presId="urn:microsoft.com/office/officeart/2005/8/layout/vList2"/>
    <dgm:cxn modelId="{F1542C52-62D5-4171-9ACA-B449F00A3333}" srcId="{7AA30618-9D4D-4EE4-B731-BB950AD82C2C}" destId="{83E6A617-31F1-412F-921D-838F3CF3A6BD}" srcOrd="0" destOrd="0" parTransId="{827900F0-63BE-4E2A-B72A-47FD663EAB6F}" sibTransId="{7F9080D3-438D-4C0D-9A15-AB2CEE29683B}"/>
    <dgm:cxn modelId="{75AD8A77-8ABF-490B-9B74-75CD14BE6046}" type="presOf" srcId="{377ABD87-17FD-4A82-90FF-A3BF9D3694BB}" destId="{57BE8ACB-2036-47D7-A2DC-BB935F8FDED1}" srcOrd="0" destOrd="0" presId="urn:microsoft.com/office/officeart/2005/8/layout/vList2"/>
    <dgm:cxn modelId="{3B64C47F-8A44-4D1C-8A25-3CA87478A79B}" type="presOf" srcId="{64F5D742-7F5E-45CE-AA06-FF1DC1261EA4}" destId="{2FFEFC61-C87B-4267-95EC-3C2890491E4F}" srcOrd="0" destOrd="1" presId="urn:microsoft.com/office/officeart/2005/8/layout/vList2"/>
    <dgm:cxn modelId="{BC7E4F81-E99A-48ED-9742-B4337FA5E2E9}" type="presOf" srcId="{7AA30618-9D4D-4EE4-B731-BB950AD82C2C}" destId="{8BF5A415-8E10-42BF-B898-F2D81147005E}" srcOrd="0" destOrd="0" presId="urn:microsoft.com/office/officeart/2005/8/layout/vList2"/>
    <dgm:cxn modelId="{073F698F-3E19-4A48-8A24-A2D3A075B484}" type="presOf" srcId="{6BF9F8FC-CC64-40E0-8E77-6089235A6737}" destId="{2FFEFC61-C87B-4267-95EC-3C2890491E4F}" srcOrd="0" destOrd="0" presId="urn:microsoft.com/office/officeart/2005/8/layout/vList2"/>
    <dgm:cxn modelId="{764E0390-C05E-4457-A530-FE4C4058D7C4}" srcId="{83E6A617-31F1-412F-921D-838F3CF3A6BD}" destId="{64F5D742-7F5E-45CE-AA06-FF1DC1261EA4}" srcOrd="1" destOrd="0" parTransId="{6DF6112A-B958-4622-913B-11052D88B1E0}" sibTransId="{662875E1-BB0E-4697-97E0-4E3D1FBDA940}"/>
    <dgm:cxn modelId="{A3BF8891-B2C2-4B82-912C-12E348FD653E}" srcId="{7AA30618-9D4D-4EE4-B731-BB950AD82C2C}" destId="{40F1A89F-48F6-4168-B8E4-2A64A4784411}" srcOrd="1" destOrd="0" parTransId="{0FB1E4A6-D1B9-4C93-BBB0-A2C72CF40814}" sibTransId="{FD80E249-992D-494D-A4A1-07DAF201CFD6}"/>
    <dgm:cxn modelId="{E433E89D-D34C-449C-9ECE-D5AD91D2D8D3}" srcId="{83E6A617-31F1-412F-921D-838F3CF3A6BD}" destId="{6BF9F8FC-CC64-40E0-8E77-6089235A6737}" srcOrd="0" destOrd="0" parTransId="{AC6FB427-EA04-4580-B8E0-A1FA27727CD4}" sibTransId="{BC7EFF33-6F08-40E0-BD5D-36EE55DF3116}"/>
    <dgm:cxn modelId="{0F16A3BC-51C6-4782-8D0F-8F07E3E4FA7D}" srcId="{40F1A89F-48F6-4168-B8E4-2A64A4784411}" destId="{377ABD87-17FD-4A82-90FF-A3BF9D3694BB}" srcOrd="0" destOrd="0" parTransId="{2F3A02DF-D01D-4CBA-97DF-8D42C2CA28DD}" sibTransId="{260BA45D-EB9D-4C56-A48A-870186B823D5}"/>
    <dgm:cxn modelId="{E3A70196-45A3-4CC8-A558-A5E215D2E252}" type="presParOf" srcId="{8BF5A415-8E10-42BF-B898-F2D81147005E}" destId="{AF53F48A-A392-4793-8867-9BB56EF16D3E}" srcOrd="0" destOrd="0" presId="urn:microsoft.com/office/officeart/2005/8/layout/vList2"/>
    <dgm:cxn modelId="{A2214FF6-7C47-4318-AA89-50F6A2273438}" type="presParOf" srcId="{8BF5A415-8E10-42BF-B898-F2D81147005E}" destId="{2FFEFC61-C87B-4267-95EC-3C2890491E4F}" srcOrd="1" destOrd="0" presId="urn:microsoft.com/office/officeart/2005/8/layout/vList2"/>
    <dgm:cxn modelId="{AF5BF1E2-77A1-42B4-90CA-DD44F76F9C3B}" type="presParOf" srcId="{8BF5A415-8E10-42BF-B898-F2D81147005E}" destId="{F482B83C-B50E-45CE-BA49-1DD1E79A3C52}" srcOrd="2" destOrd="0" presId="urn:microsoft.com/office/officeart/2005/8/layout/vList2"/>
    <dgm:cxn modelId="{D615D9E4-C415-4C3A-A62B-E47463277B76}" type="presParOf" srcId="{8BF5A415-8E10-42BF-B898-F2D81147005E}" destId="{57BE8ACB-2036-47D7-A2DC-BB935F8FDE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02ADE55-5D6C-47DE-AE9D-B62782AC4625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989C64-4744-4C25-A51E-BE81995DDD3B}">
      <dgm:prSet/>
      <dgm:spPr/>
      <dgm:t>
        <a:bodyPr/>
        <a:lstStyle/>
        <a:p>
          <a:r>
            <a:rPr lang="es-ES"/>
            <a:t>Nuevas diligencias:</a:t>
          </a:r>
        </a:p>
      </dgm:t>
    </dgm:pt>
    <dgm:pt modelId="{7B4543BD-41BD-41BF-9C10-F828DFAD1405}" type="parTrans" cxnId="{CD5D8611-E4A6-4F42-9D19-3D56FBC7F9C4}">
      <dgm:prSet/>
      <dgm:spPr/>
      <dgm:t>
        <a:bodyPr/>
        <a:lstStyle/>
        <a:p>
          <a:endParaRPr lang="es-ES"/>
        </a:p>
      </dgm:t>
    </dgm:pt>
    <dgm:pt modelId="{82592D88-02D8-4191-A8C1-2A8B638F8EF0}" type="sibTrans" cxnId="{CD5D8611-E4A6-4F42-9D19-3D56FBC7F9C4}">
      <dgm:prSet/>
      <dgm:spPr/>
      <dgm:t>
        <a:bodyPr/>
        <a:lstStyle/>
        <a:p>
          <a:endParaRPr lang="es-ES"/>
        </a:p>
      </dgm:t>
    </dgm:pt>
    <dgm:pt modelId="{DACCA000-7F03-4247-8C4F-9BA60A1E662A}">
      <dgm:prSet custT="1"/>
      <dgm:spPr/>
      <dgm:t>
        <a:bodyPr/>
        <a:lstStyle/>
        <a:p>
          <a:r>
            <a:rPr lang="es-ES" sz="2000" dirty="0"/>
            <a:t>Interceptación de las comunicaciones telefónicas y telemáticas</a:t>
          </a:r>
        </a:p>
      </dgm:t>
    </dgm:pt>
    <dgm:pt modelId="{16256DCC-B099-45DB-801A-DA4652D1B439}" type="parTrans" cxnId="{ADDBB664-F7BA-41A8-8A34-3A73B7DFFC7B}">
      <dgm:prSet/>
      <dgm:spPr/>
      <dgm:t>
        <a:bodyPr/>
        <a:lstStyle/>
        <a:p>
          <a:endParaRPr lang="es-ES"/>
        </a:p>
      </dgm:t>
    </dgm:pt>
    <dgm:pt modelId="{CA17D0AE-2576-4CFF-B576-1E90257DE943}" type="sibTrans" cxnId="{ADDBB664-F7BA-41A8-8A34-3A73B7DFFC7B}">
      <dgm:prSet/>
      <dgm:spPr/>
      <dgm:t>
        <a:bodyPr/>
        <a:lstStyle/>
        <a:p>
          <a:endParaRPr lang="es-ES"/>
        </a:p>
      </dgm:t>
    </dgm:pt>
    <dgm:pt modelId="{F54CDCAA-DBF7-4826-AA30-E69025342401}">
      <dgm:prSet custT="1"/>
      <dgm:spPr/>
      <dgm:t>
        <a:bodyPr/>
        <a:lstStyle/>
        <a:p>
          <a:r>
            <a:rPr lang="es-ES" sz="2000" dirty="0"/>
            <a:t>Captación y grabación de comunicaciones orales mediante dispositivos electrónicos</a:t>
          </a:r>
        </a:p>
      </dgm:t>
    </dgm:pt>
    <dgm:pt modelId="{D811F5D1-FBF4-434D-8C64-A356424B5D1A}" type="parTrans" cxnId="{0B6F439C-C9BF-4AA1-BF55-452A3B6E46AA}">
      <dgm:prSet/>
      <dgm:spPr/>
      <dgm:t>
        <a:bodyPr/>
        <a:lstStyle/>
        <a:p>
          <a:endParaRPr lang="es-ES"/>
        </a:p>
      </dgm:t>
    </dgm:pt>
    <dgm:pt modelId="{27DFE729-DF02-42C4-804E-23EC72299117}" type="sibTrans" cxnId="{0B6F439C-C9BF-4AA1-BF55-452A3B6E46AA}">
      <dgm:prSet/>
      <dgm:spPr/>
      <dgm:t>
        <a:bodyPr/>
        <a:lstStyle/>
        <a:p>
          <a:endParaRPr lang="es-ES"/>
        </a:p>
      </dgm:t>
    </dgm:pt>
    <dgm:pt modelId="{29582694-2E85-4F43-B4EC-F516DD2D1BC0}">
      <dgm:prSet custT="1"/>
      <dgm:spPr/>
      <dgm:t>
        <a:bodyPr/>
        <a:lstStyle/>
        <a:p>
          <a:r>
            <a:rPr lang="es-ES" sz="2000" dirty="0"/>
            <a:t>Utilización de dispositivos técnicos de captación de la imagen, de seguimiento y localización</a:t>
          </a:r>
        </a:p>
      </dgm:t>
    </dgm:pt>
    <dgm:pt modelId="{C55810D0-BE20-42A4-B32D-E4840314EABA}" type="parTrans" cxnId="{3DFAF283-916D-4705-9244-D487B0325B47}">
      <dgm:prSet/>
      <dgm:spPr/>
      <dgm:t>
        <a:bodyPr/>
        <a:lstStyle/>
        <a:p>
          <a:endParaRPr lang="es-ES"/>
        </a:p>
      </dgm:t>
    </dgm:pt>
    <dgm:pt modelId="{26C4AEE8-1D50-4B6C-91C8-AD0AA6A411E9}" type="sibTrans" cxnId="{3DFAF283-916D-4705-9244-D487B0325B47}">
      <dgm:prSet/>
      <dgm:spPr/>
      <dgm:t>
        <a:bodyPr/>
        <a:lstStyle/>
        <a:p>
          <a:endParaRPr lang="es-ES"/>
        </a:p>
      </dgm:t>
    </dgm:pt>
    <dgm:pt modelId="{5E290B6B-435A-4D26-85BF-93AE15393AB1}">
      <dgm:prSet custT="1"/>
      <dgm:spPr/>
      <dgm:t>
        <a:bodyPr/>
        <a:lstStyle/>
        <a:p>
          <a:r>
            <a:rPr lang="es-ES" sz="2000" dirty="0"/>
            <a:t>Registro masivo de dispositivos de almacenamiento masivo de información y datos</a:t>
          </a:r>
        </a:p>
      </dgm:t>
    </dgm:pt>
    <dgm:pt modelId="{4150F0EE-2EEF-47E4-B015-BA793F5BB723}" type="parTrans" cxnId="{A5554A2F-B37C-4AA6-8AB6-2464F94688F1}">
      <dgm:prSet/>
      <dgm:spPr/>
      <dgm:t>
        <a:bodyPr/>
        <a:lstStyle/>
        <a:p>
          <a:endParaRPr lang="es-ES"/>
        </a:p>
      </dgm:t>
    </dgm:pt>
    <dgm:pt modelId="{D5A19FAD-2E7A-4D00-9718-C84FB705CC44}" type="sibTrans" cxnId="{A5554A2F-B37C-4AA6-8AB6-2464F94688F1}">
      <dgm:prSet/>
      <dgm:spPr/>
      <dgm:t>
        <a:bodyPr/>
        <a:lstStyle/>
        <a:p>
          <a:endParaRPr lang="es-ES"/>
        </a:p>
      </dgm:t>
    </dgm:pt>
    <dgm:pt modelId="{606D68E4-0AB1-4E6A-B98F-4364B436A846}">
      <dgm:prSet custT="1"/>
      <dgm:spPr/>
      <dgm:t>
        <a:bodyPr/>
        <a:lstStyle/>
        <a:p>
          <a:r>
            <a:rPr lang="es-ES" sz="2000" dirty="0"/>
            <a:t>Registro remoto de equipos informáticos</a:t>
          </a:r>
        </a:p>
      </dgm:t>
    </dgm:pt>
    <dgm:pt modelId="{869FF563-977B-4172-B86C-8530A216207E}" type="parTrans" cxnId="{8555108D-8E39-40B1-AFE6-6FCBE58932FA}">
      <dgm:prSet/>
      <dgm:spPr/>
      <dgm:t>
        <a:bodyPr/>
        <a:lstStyle/>
        <a:p>
          <a:endParaRPr lang="es-ES"/>
        </a:p>
      </dgm:t>
    </dgm:pt>
    <dgm:pt modelId="{219550CC-1C30-4BB7-8B9F-058F76EE35C5}" type="sibTrans" cxnId="{8555108D-8E39-40B1-AFE6-6FCBE58932FA}">
      <dgm:prSet/>
      <dgm:spPr/>
      <dgm:t>
        <a:bodyPr/>
        <a:lstStyle/>
        <a:p>
          <a:endParaRPr lang="es-ES"/>
        </a:p>
      </dgm:t>
    </dgm:pt>
    <dgm:pt modelId="{8C2FC0C0-CF36-439A-AABD-9ADCD6B71169}" type="pres">
      <dgm:prSet presAssocID="{E02ADE55-5D6C-47DE-AE9D-B62782AC4625}" presName="Name0" presStyleCnt="0">
        <dgm:presLayoutVars>
          <dgm:dir/>
          <dgm:animLvl val="lvl"/>
          <dgm:resizeHandles val="exact"/>
        </dgm:presLayoutVars>
      </dgm:prSet>
      <dgm:spPr/>
    </dgm:pt>
    <dgm:pt modelId="{8B218A43-10AB-42D7-AF19-9A86A62D6B67}" type="pres">
      <dgm:prSet presAssocID="{28989C64-4744-4C25-A51E-BE81995DDD3B}" presName="linNode" presStyleCnt="0"/>
      <dgm:spPr/>
    </dgm:pt>
    <dgm:pt modelId="{4CF01005-A539-4DEB-94C7-34DB2E00B998}" type="pres">
      <dgm:prSet presAssocID="{28989C64-4744-4C25-A51E-BE81995DDD3B}" presName="parentText" presStyleLbl="node1" presStyleIdx="0" presStyleCnt="1" custScaleX="80812">
        <dgm:presLayoutVars>
          <dgm:chMax val="1"/>
          <dgm:bulletEnabled val="1"/>
        </dgm:presLayoutVars>
      </dgm:prSet>
      <dgm:spPr/>
    </dgm:pt>
    <dgm:pt modelId="{E01F21DE-81EE-424D-97A6-AFA3BE718142}" type="pres">
      <dgm:prSet presAssocID="{28989C64-4744-4C25-A51E-BE81995DDD3B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D5D8611-E4A6-4F42-9D19-3D56FBC7F9C4}" srcId="{E02ADE55-5D6C-47DE-AE9D-B62782AC4625}" destId="{28989C64-4744-4C25-A51E-BE81995DDD3B}" srcOrd="0" destOrd="0" parTransId="{7B4543BD-41BD-41BF-9C10-F828DFAD1405}" sibTransId="{82592D88-02D8-4191-A8C1-2A8B638F8EF0}"/>
    <dgm:cxn modelId="{8CC6C41A-D5B2-45EC-9B2E-2783F24E0B64}" type="presOf" srcId="{28989C64-4744-4C25-A51E-BE81995DDD3B}" destId="{4CF01005-A539-4DEB-94C7-34DB2E00B998}" srcOrd="0" destOrd="0" presId="urn:microsoft.com/office/officeart/2005/8/layout/vList5"/>
    <dgm:cxn modelId="{69E28C26-7271-4FC5-B99B-29AA9F774EF4}" type="presOf" srcId="{606D68E4-0AB1-4E6A-B98F-4364B436A846}" destId="{E01F21DE-81EE-424D-97A6-AFA3BE718142}" srcOrd="0" destOrd="4" presId="urn:microsoft.com/office/officeart/2005/8/layout/vList5"/>
    <dgm:cxn modelId="{A5554A2F-B37C-4AA6-8AB6-2464F94688F1}" srcId="{28989C64-4744-4C25-A51E-BE81995DDD3B}" destId="{5E290B6B-435A-4D26-85BF-93AE15393AB1}" srcOrd="3" destOrd="0" parTransId="{4150F0EE-2EEF-47E4-B015-BA793F5BB723}" sibTransId="{D5A19FAD-2E7A-4D00-9718-C84FB705CC44}"/>
    <dgm:cxn modelId="{E4D7943C-C3AC-47E1-A62E-A49EF56B2D04}" type="presOf" srcId="{5E290B6B-435A-4D26-85BF-93AE15393AB1}" destId="{E01F21DE-81EE-424D-97A6-AFA3BE718142}" srcOrd="0" destOrd="3" presId="urn:microsoft.com/office/officeart/2005/8/layout/vList5"/>
    <dgm:cxn modelId="{ADDBB664-F7BA-41A8-8A34-3A73B7DFFC7B}" srcId="{28989C64-4744-4C25-A51E-BE81995DDD3B}" destId="{DACCA000-7F03-4247-8C4F-9BA60A1E662A}" srcOrd="0" destOrd="0" parTransId="{16256DCC-B099-45DB-801A-DA4652D1B439}" sibTransId="{CA17D0AE-2576-4CFF-B576-1E90257DE943}"/>
    <dgm:cxn modelId="{1A3AEE71-7195-471F-804A-E789514DF153}" type="presOf" srcId="{DACCA000-7F03-4247-8C4F-9BA60A1E662A}" destId="{E01F21DE-81EE-424D-97A6-AFA3BE718142}" srcOrd="0" destOrd="0" presId="urn:microsoft.com/office/officeart/2005/8/layout/vList5"/>
    <dgm:cxn modelId="{3DFAF283-916D-4705-9244-D487B0325B47}" srcId="{28989C64-4744-4C25-A51E-BE81995DDD3B}" destId="{29582694-2E85-4F43-B4EC-F516DD2D1BC0}" srcOrd="2" destOrd="0" parTransId="{C55810D0-BE20-42A4-B32D-E4840314EABA}" sibTransId="{26C4AEE8-1D50-4B6C-91C8-AD0AA6A411E9}"/>
    <dgm:cxn modelId="{8555108D-8E39-40B1-AFE6-6FCBE58932FA}" srcId="{28989C64-4744-4C25-A51E-BE81995DDD3B}" destId="{606D68E4-0AB1-4E6A-B98F-4364B436A846}" srcOrd="4" destOrd="0" parTransId="{869FF563-977B-4172-B86C-8530A216207E}" sibTransId="{219550CC-1C30-4BB7-8B9F-058F76EE35C5}"/>
    <dgm:cxn modelId="{0B6F439C-C9BF-4AA1-BF55-452A3B6E46AA}" srcId="{28989C64-4744-4C25-A51E-BE81995DDD3B}" destId="{F54CDCAA-DBF7-4826-AA30-E69025342401}" srcOrd="1" destOrd="0" parTransId="{D811F5D1-FBF4-434D-8C64-A356424B5D1A}" sibTransId="{27DFE729-DF02-42C4-804E-23EC72299117}"/>
    <dgm:cxn modelId="{6569C3A8-48BE-4280-A7B4-27E9C12FB1B6}" type="presOf" srcId="{F54CDCAA-DBF7-4826-AA30-E69025342401}" destId="{E01F21DE-81EE-424D-97A6-AFA3BE718142}" srcOrd="0" destOrd="1" presId="urn:microsoft.com/office/officeart/2005/8/layout/vList5"/>
    <dgm:cxn modelId="{B78ABDB1-76F1-48F4-8084-7ECA9CC2D0EC}" type="presOf" srcId="{29582694-2E85-4F43-B4EC-F516DD2D1BC0}" destId="{E01F21DE-81EE-424D-97A6-AFA3BE718142}" srcOrd="0" destOrd="2" presId="urn:microsoft.com/office/officeart/2005/8/layout/vList5"/>
    <dgm:cxn modelId="{92CADBF7-BE15-45DC-A373-5AD3840E11F0}" type="presOf" srcId="{E02ADE55-5D6C-47DE-AE9D-B62782AC4625}" destId="{8C2FC0C0-CF36-439A-AABD-9ADCD6B71169}" srcOrd="0" destOrd="0" presId="urn:microsoft.com/office/officeart/2005/8/layout/vList5"/>
    <dgm:cxn modelId="{5D61670F-C10A-400E-AD3D-3B45F24806D2}" type="presParOf" srcId="{8C2FC0C0-CF36-439A-AABD-9ADCD6B71169}" destId="{8B218A43-10AB-42D7-AF19-9A86A62D6B67}" srcOrd="0" destOrd="0" presId="urn:microsoft.com/office/officeart/2005/8/layout/vList5"/>
    <dgm:cxn modelId="{D5D1C874-EA50-49BD-B88F-956C2DA50EDA}" type="presParOf" srcId="{8B218A43-10AB-42D7-AF19-9A86A62D6B67}" destId="{4CF01005-A539-4DEB-94C7-34DB2E00B998}" srcOrd="0" destOrd="0" presId="urn:microsoft.com/office/officeart/2005/8/layout/vList5"/>
    <dgm:cxn modelId="{10114420-BDEC-4C75-AA7C-D88143462D4D}" type="presParOf" srcId="{8B218A43-10AB-42D7-AF19-9A86A62D6B67}" destId="{E01F21DE-81EE-424D-97A6-AFA3BE7181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A95DB4C-C826-4D3C-AB1E-8BA0B56F379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EC8262-10B0-4153-91AA-A40FE5078C41}">
      <dgm:prSet/>
      <dgm:spPr/>
      <dgm:t>
        <a:bodyPr/>
        <a:lstStyle/>
        <a:p>
          <a:r>
            <a:rPr lang="es-ES" dirty="0"/>
            <a:t>La norma contempla las garantías necesarias para el respeto a los derechos reconocidos en el art.18 CE:</a:t>
          </a:r>
        </a:p>
      </dgm:t>
    </dgm:pt>
    <dgm:pt modelId="{240B692B-D77B-4342-BB26-7466941FFD49}" type="parTrans" cxnId="{AD77094C-574C-4900-BF0F-FAA4A298E6DF}">
      <dgm:prSet/>
      <dgm:spPr/>
      <dgm:t>
        <a:bodyPr/>
        <a:lstStyle/>
        <a:p>
          <a:endParaRPr lang="es-ES"/>
        </a:p>
      </dgm:t>
    </dgm:pt>
    <dgm:pt modelId="{4891F7C0-F0C9-4198-8A75-AC36F6F65E35}" type="sibTrans" cxnId="{AD77094C-574C-4900-BF0F-FAA4A298E6DF}">
      <dgm:prSet/>
      <dgm:spPr/>
      <dgm:t>
        <a:bodyPr/>
        <a:lstStyle/>
        <a:p>
          <a:endParaRPr lang="es-ES"/>
        </a:p>
      </dgm:t>
    </dgm:pt>
    <dgm:pt modelId="{BC00BC47-71D4-4D32-B0A9-7E68DD943A76}">
      <dgm:prSet custT="1"/>
      <dgm:spPr/>
      <dgm:t>
        <a:bodyPr/>
        <a:lstStyle/>
        <a:p>
          <a:r>
            <a:rPr lang="es-ES" sz="2400" dirty="0"/>
            <a:t>Intimidad</a:t>
          </a:r>
        </a:p>
      </dgm:t>
    </dgm:pt>
    <dgm:pt modelId="{2A1526CD-3FE3-449B-ACBF-486C271F3886}" type="parTrans" cxnId="{E516FD15-B4C3-47AB-9091-8351BC473946}">
      <dgm:prSet/>
      <dgm:spPr/>
      <dgm:t>
        <a:bodyPr/>
        <a:lstStyle/>
        <a:p>
          <a:endParaRPr lang="es-ES"/>
        </a:p>
      </dgm:t>
    </dgm:pt>
    <dgm:pt modelId="{E352999C-E628-46D8-833C-11DC84A4EC3F}" type="sibTrans" cxnId="{E516FD15-B4C3-47AB-9091-8351BC473946}">
      <dgm:prSet/>
      <dgm:spPr/>
      <dgm:t>
        <a:bodyPr/>
        <a:lstStyle/>
        <a:p>
          <a:endParaRPr lang="es-ES"/>
        </a:p>
      </dgm:t>
    </dgm:pt>
    <dgm:pt modelId="{F2F0BEA4-DD32-4B4F-8AAD-9930CA7FB5F1}">
      <dgm:prSet custT="1"/>
      <dgm:spPr/>
      <dgm:t>
        <a:bodyPr/>
        <a:lstStyle/>
        <a:p>
          <a:r>
            <a:rPr lang="es-ES" sz="2400" dirty="0"/>
            <a:t>Propia imagen</a:t>
          </a:r>
        </a:p>
      </dgm:t>
    </dgm:pt>
    <dgm:pt modelId="{98435D90-601B-4912-B4DD-2E2DB8F5CAA9}" type="parTrans" cxnId="{ADF85682-CE65-4199-954F-8C2FCB35F142}">
      <dgm:prSet/>
      <dgm:spPr/>
      <dgm:t>
        <a:bodyPr/>
        <a:lstStyle/>
        <a:p>
          <a:endParaRPr lang="es-ES"/>
        </a:p>
      </dgm:t>
    </dgm:pt>
    <dgm:pt modelId="{2E86B376-AFDF-4C55-886C-1C984A129898}" type="sibTrans" cxnId="{ADF85682-CE65-4199-954F-8C2FCB35F142}">
      <dgm:prSet/>
      <dgm:spPr/>
      <dgm:t>
        <a:bodyPr/>
        <a:lstStyle/>
        <a:p>
          <a:endParaRPr lang="es-ES"/>
        </a:p>
      </dgm:t>
    </dgm:pt>
    <dgm:pt modelId="{F3435C2F-7E7A-4748-96A4-0B1B15E603A7}">
      <dgm:prSet custT="1"/>
      <dgm:spPr/>
      <dgm:t>
        <a:bodyPr/>
        <a:lstStyle/>
        <a:p>
          <a:r>
            <a:rPr lang="es-ES" sz="2400" dirty="0"/>
            <a:t>Secreto de las comunicaciones</a:t>
          </a:r>
        </a:p>
      </dgm:t>
    </dgm:pt>
    <dgm:pt modelId="{B6418FBB-FE06-4E2F-84F1-73940B3794F0}" type="parTrans" cxnId="{6530B277-9A83-4578-A002-8AD84CDA0B91}">
      <dgm:prSet/>
      <dgm:spPr/>
      <dgm:t>
        <a:bodyPr/>
        <a:lstStyle/>
        <a:p>
          <a:endParaRPr lang="es-ES"/>
        </a:p>
      </dgm:t>
    </dgm:pt>
    <dgm:pt modelId="{213391F3-D737-4500-95EF-8A8572D71AE4}" type="sibTrans" cxnId="{6530B277-9A83-4578-A002-8AD84CDA0B91}">
      <dgm:prSet/>
      <dgm:spPr/>
      <dgm:t>
        <a:bodyPr/>
        <a:lstStyle/>
        <a:p>
          <a:endParaRPr lang="es-ES"/>
        </a:p>
      </dgm:t>
    </dgm:pt>
    <dgm:pt modelId="{9BD0CB7C-D3D7-4BE4-AE95-8822253A7140}">
      <dgm:prSet custT="1"/>
      <dgm:spPr/>
      <dgm:t>
        <a:bodyPr/>
        <a:lstStyle/>
        <a:p>
          <a:r>
            <a:rPr lang="es-ES" sz="2400" dirty="0"/>
            <a:t>Protección de datos personales = derecho a la autodeterminación informativa</a:t>
          </a:r>
        </a:p>
      </dgm:t>
    </dgm:pt>
    <dgm:pt modelId="{346DF6F4-0742-46FE-B23C-3C3C10335DB2}" type="parTrans" cxnId="{F3DA9A75-0783-4991-9E29-91F4EE994E90}">
      <dgm:prSet/>
      <dgm:spPr/>
      <dgm:t>
        <a:bodyPr/>
        <a:lstStyle/>
        <a:p>
          <a:endParaRPr lang="es-ES"/>
        </a:p>
      </dgm:t>
    </dgm:pt>
    <dgm:pt modelId="{6107ED54-69BD-407F-8759-5B2FD468EA60}" type="sibTrans" cxnId="{F3DA9A75-0783-4991-9E29-91F4EE994E90}">
      <dgm:prSet/>
      <dgm:spPr/>
      <dgm:t>
        <a:bodyPr/>
        <a:lstStyle/>
        <a:p>
          <a:endParaRPr lang="es-ES"/>
        </a:p>
      </dgm:t>
    </dgm:pt>
    <dgm:pt modelId="{BB82A70B-D6B9-485F-B201-3B49E2B144BA}" type="pres">
      <dgm:prSet presAssocID="{DA95DB4C-C826-4D3C-AB1E-8BA0B56F3794}" presName="linear" presStyleCnt="0">
        <dgm:presLayoutVars>
          <dgm:animLvl val="lvl"/>
          <dgm:resizeHandles val="exact"/>
        </dgm:presLayoutVars>
      </dgm:prSet>
      <dgm:spPr/>
    </dgm:pt>
    <dgm:pt modelId="{6C18F3D8-5D30-447E-A410-F0F940E8543F}" type="pres">
      <dgm:prSet presAssocID="{4CEC8262-10B0-4153-91AA-A40FE5078C41}" presName="parentText" presStyleLbl="node1" presStyleIdx="0" presStyleCnt="1" custScaleY="74340" custLinFactNeighborX="255">
        <dgm:presLayoutVars>
          <dgm:chMax val="0"/>
          <dgm:bulletEnabled val="1"/>
        </dgm:presLayoutVars>
      </dgm:prSet>
      <dgm:spPr/>
    </dgm:pt>
    <dgm:pt modelId="{67983AC1-4341-462D-8EE1-171114111DBF}" type="pres">
      <dgm:prSet presAssocID="{4CEC8262-10B0-4153-91AA-A40FE5078C4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516FD15-B4C3-47AB-9091-8351BC473946}" srcId="{4CEC8262-10B0-4153-91AA-A40FE5078C41}" destId="{BC00BC47-71D4-4D32-B0A9-7E68DD943A76}" srcOrd="0" destOrd="0" parTransId="{2A1526CD-3FE3-449B-ACBF-486C271F3886}" sibTransId="{E352999C-E628-46D8-833C-11DC84A4EC3F}"/>
    <dgm:cxn modelId="{EAFE2737-B516-4FDD-95C0-58073242F970}" type="presOf" srcId="{9BD0CB7C-D3D7-4BE4-AE95-8822253A7140}" destId="{67983AC1-4341-462D-8EE1-171114111DBF}" srcOrd="0" destOrd="3" presId="urn:microsoft.com/office/officeart/2005/8/layout/vList2"/>
    <dgm:cxn modelId="{AD77094C-574C-4900-BF0F-FAA4A298E6DF}" srcId="{DA95DB4C-C826-4D3C-AB1E-8BA0B56F3794}" destId="{4CEC8262-10B0-4153-91AA-A40FE5078C41}" srcOrd="0" destOrd="0" parTransId="{240B692B-D77B-4342-BB26-7466941FFD49}" sibTransId="{4891F7C0-F0C9-4198-8A75-AC36F6F65E35}"/>
    <dgm:cxn modelId="{47C99671-B4E4-48E8-A384-A7EFBE87525C}" type="presOf" srcId="{DA95DB4C-C826-4D3C-AB1E-8BA0B56F3794}" destId="{BB82A70B-D6B9-485F-B201-3B49E2B144BA}" srcOrd="0" destOrd="0" presId="urn:microsoft.com/office/officeart/2005/8/layout/vList2"/>
    <dgm:cxn modelId="{F3DA9A75-0783-4991-9E29-91F4EE994E90}" srcId="{4CEC8262-10B0-4153-91AA-A40FE5078C41}" destId="{9BD0CB7C-D3D7-4BE4-AE95-8822253A7140}" srcOrd="3" destOrd="0" parTransId="{346DF6F4-0742-46FE-B23C-3C3C10335DB2}" sibTransId="{6107ED54-69BD-407F-8759-5B2FD468EA60}"/>
    <dgm:cxn modelId="{6530B277-9A83-4578-A002-8AD84CDA0B91}" srcId="{4CEC8262-10B0-4153-91AA-A40FE5078C41}" destId="{F3435C2F-7E7A-4748-96A4-0B1B15E603A7}" srcOrd="2" destOrd="0" parTransId="{B6418FBB-FE06-4E2F-84F1-73940B3794F0}" sibTransId="{213391F3-D737-4500-95EF-8A8572D71AE4}"/>
    <dgm:cxn modelId="{ADF85682-CE65-4199-954F-8C2FCB35F142}" srcId="{4CEC8262-10B0-4153-91AA-A40FE5078C41}" destId="{F2F0BEA4-DD32-4B4F-8AAD-9930CA7FB5F1}" srcOrd="1" destOrd="0" parTransId="{98435D90-601B-4912-B4DD-2E2DB8F5CAA9}" sibTransId="{2E86B376-AFDF-4C55-886C-1C984A129898}"/>
    <dgm:cxn modelId="{F784E6BB-4FBC-4779-9FD7-FBEFB9C7EA57}" type="presOf" srcId="{F2F0BEA4-DD32-4B4F-8AAD-9930CA7FB5F1}" destId="{67983AC1-4341-462D-8EE1-171114111DBF}" srcOrd="0" destOrd="1" presId="urn:microsoft.com/office/officeart/2005/8/layout/vList2"/>
    <dgm:cxn modelId="{10E6A3C4-ABB2-4FD3-83CC-07BC49952DEC}" type="presOf" srcId="{F3435C2F-7E7A-4748-96A4-0B1B15E603A7}" destId="{67983AC1-4341-462D-8EE1-171114111DBF}" srcOrd="0" destOrd="2" presId="urn:microsoft.com/office/officeart/2005/8/layout/vList2"/>
    <dgm:cxn modelId="{9F38A6D2-6706-42A6-A4B6-94BAECFAF2F3}" type="presOf" srcId="{BC00BC47-71D4-4D32-B0A9-7E68DD943A76}" destId="{67983AC1-4341-462D-8EE1-171114111DBF}" srcOrd="0" destOrd="0" presId="urn:microsoft.com/office/officeart/2005/8/layout/vList2"/>
    <dgm:cxn modelId="{689036EF-E7AF-4269-8F08-2B5BF824A19A}" type="presOf" srcId="{4CEC8262-10B0-4153-91AA-A40FE5078C41}" destId="{6C18F3D8-5D30-447E-A410-F0F940E8543F}" srcOrd="0" destOrd="0" presId="urn:microsoft.com/office/officeart/2005/8/layout/vList2"/>
    <dgm:cxn modelId="{75B91228-7A83-4AE3-A78B-FC6E113E463C}" type="presParOf" srcId="{BB82A70B-D6B9-485F-B201-3B49E2B144BA}" destId="{6C18F3D8-5D30-447E-A410-F0F940E8543F}" srcOrd="0" destOrd="0" presId="urn:microsoft.com/office/officeart/2005/8/layout/vList2"/>
    <dgm:cxn modelId="{FF6AEEF9-E073-4E0A-81EA-0219658C3681}" type="presParOf" srcId="{BB82A70B-D6B9-485F-B201-3B49E2B144BA}" destId="{67983AC1-4341-462D-8EE1-171114111DB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D356367-9F43-4306-AF50-6EF0DCCDAE6E}" type="doc">
      <dgm:prSet loTypeId="urn:microsoft.com/office/officeart/2018/5/layout/CenteredIconLabelDescriptionList" loCatId="icon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6304C5-D7D6-4467-8ED6-6B3B1B41EE4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dirty="0"/>
            <a:t>Autorización judicial</a:t>
          </a:r>
        </a:p>
      </dgm:t>
    </dgm:pt>
    <dgm:pt modelId="{99CAA0FF-E10B-4EBC-A38F-E05902D6A720}" type="parTrans" cxnId="{0B3A09F5-C655-4F1E-BFC5-F6DA3764FCC2}">
      <dgm:prSet/>
      <dgm:spPr/>
      <dgm:t>
        <a:bodyPr/>
        <a:lstStyle/>
        <a:p>
          <a:endParaRPr lang="es-ES"/>
        </a:p>
      </dgm:t>
    </dgm:pt>
    <dgm:pt modelId="{E85C3CC2-F174-4D91-BCD0-AC1483CA41E0}" type="sibTrans" cxnId="{0B3A09F5-C655-4F1E-BFC5-F6DA3764FCC2}">
      <dgm:prSet/>
      <dgm:spPr/>
      <dgm:t>
        <a:bodyPr/>
        <a:lstStyle/>
        <a:p>
          <a:endParaRPr lang="es-ES"/>
        </a:p>
      </dgm:t>
    </dgm:pt>
    <dgm:pt modelId="{9C1F56C8-9A89-4F01-9121-7C2F3E0B0B1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dirty="0"/>
            <a:t>Principios: </a:t>
          </a:r>
        </a:p>
      </dgm:t>
    </dgm:pt>
    <dgm:pt modelId="{142AEE32-7EFE-4981-AC2A-1460A3F0E104}" type="parTrans" cxnId="{B279DC9C-42B1-486B-8A5D-698C8D2E1586}">
      <dgm:prSet/>
      <dgm:spPr/>
      <dgm:t>
        <a:bodyPr/>
        <a:lstStyle/>
        <a:p>
          <a:endParaRPr lang="es-ES"/>
        </a:p>
      </dgm:t>
    </dgm:pt>
    <dgm:pt modelId="{9E0ACF0A-9AE2-450B-BDE6-064082E093BB}" type="sibTrans" cxnId="{B279DC9C-42B1-486B-8A5D-698C8D2E1586}">
      <dgm:prSet/>
      <dgm:spPr/>
      <dgm:t>
        <a:bodyPr/>
        <a:lstStyle/>
        <a:p>
          <a:endParaRPr lang="es-ES"/>
        </a:p>
      </dgm:t>
    </dgm:pt>
    <dgm:pt modelId="{C1F9D571-8368-4283-901E-CEE4DFEFDC8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Especialidad: relación con un delito concreto; no prevención, descubrimiento, sospecha sin base objetiva, prospección o investigación predelictiva</a:t>
          </a:r>
        </a:p>
      </dgm:t>
    </dgm:pt>
    <dgm:pt modelId="{57C62EF6-E98B-4244-886C-755776EFDCA7}" type="parTrans" cxnId="{C9BB6BBE-9AEC-4328-A833-27FC88CB52F9}">
      <dgm:prSet/>
      <dgm:spPr/>
      <dgm:t>
        <a:bodyPr/>
        <a:lstStyle/>
        <a:p>
          <a:endParaRPr lang="es-ES"/>
        </a:p>
      </dgm:t>
    </dgm:pt>
    <dgm:pt modelId="{210A1541-6F4A-4082-963B-A351D2979A0D}" type="sibTrans" cxnId="{C9BB6BBE-9AEC-4328-A833-27FC88CB52F9}">
      <dgm:prSet/>
      <dgm:spPr/>
      <dgm:t>
        <a:bodyPr/>
        <a:lstStyle/>
        <a:p>
          <a:endParaRPr lang="es-ES"/>
        </a:p>
      </dgm:t>
    </dgm:pt>
    <dgm:pt modelId="{4B8DC803-4B79-4525-9857-A4673F6468E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Excepcionalidad</a:t>
          </a:r>
          <a:endParaRPr lang="es-ES" dirty="0"/>
        </a:p>
      </dgm:t>
    </dgm:pt>
    <dgm:pt modelId="{A7790B54-A042-444D-8392-B630FBECE007}" type="parTrans" cxnId="{C871C4AC-FA17-4CD5-B24E-A4A0209D93A6}">
      <dgm:prSet/>
      <dgm:spPr/>
      <dgm:t>
        <a:bodyPr/>
        <a:lstStyle/>
        <a:p>
          <a:endParaRPr lang="es-ES"/>
        </a:p>
      </dgm:t>
    </dgm:pt>
    <dgm:pt modelId="{3F227F98-3B00-4DA7-BB58-CACB8D7A7E85}" type="sibTrans" cxnId="{C871C4AC-FA17-4CD5-B24E-A4A0209D93A6}">
      <dgm:prSet/>
      <dgm:spPr/>
      <dgm:t>
        <a:bodyPr/>
        <a:lstStyle/>
        <a:p>
          <a:endParaRPr lang="es-ES"/>
        </a:p>
      </dgm:t>
    </dgm:pt>
    <dgm:pt modelId="{998B4A89-6B26-439F-A706-D065284F053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Idoneidad </a:t>
          </a:r>
        </a:p>
      </dgm:t>
    </dgm:pt>
    <dgm:pt modelId="{D2E02BEF-7D4F-49D0-9D0D-E48C1FC046F4}" type="parTrans" cxnId="{FDE6E9D2-05DF-4C14-9787-801D47C05777}">
      <dgm:prSet/>
      <dgm:spPr/>
      <dgm:t>
        <a:bodyPr/>
        <a:lstStyle/>
        <a:p>
          <a:endParaRPr lang="es-ES"/>
        </a:p>
      </dgm:t>
    </dgm:pt>
    <dgm:pt modelId="{9D7AD82E-4AA5-40FC-8720-5BBE96D3423B}" type="sibTrans" cxnId="{FDE6E9D2-05DF-4C14-9787-801D47C05777}">
      <dgm:prSet/>
      <dgm:spPr/>
      <dgm:t>
        <a:bodyPr/>
        <a:lstStyle/>
        <a:p>
          <a:endParaRPr lang="es-ES"/>
        </a:p>
      </dgm:t>
    </dgm:pt>
    <dgm:pt modelId="{282D0CB7-5E56-483A-9667-BEA858AD2C4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Necesidad</a:t>
          </a:r>
        </a:p>
      </dgm:t>
    </dgm:pt>
    <dgm:pt modelId="{0AE8A861-F3F5-436C-8125-A9CBDC6DCE3A}" type="parTrans" cxnId="{83CF82DA-405A-46AB-9E7B-287C7B417859}">
      <dgm:prSet/>
      <dgm:spPr/>
      <dgm:t>
        <a:bodyPr/>
        <a:lstStyle/>
        <a:p>
          <a:endParaRPr lang="es-ES"/>
        </a:p>
      </dgm:t>
    </dgm:pt>
    <dgm:pt modelId="{6A223CF4-17E7-4CB0-95ED-62E52B325B83}" type="sibTrans" cxnId="{83CF82DA-405A-46AB-9E7B-287C7B417859}">
      <dgm:prSet/>
      <dgm:spPr/>
      <dgm:t>
        <a:bodyPr/>
        <a:lstStyle/>
        <a:p>
          <a:endParaRPr lang="es-ES"/>
        </a:p>
      </dgm:t>
    </dgm:pt>
    <dgm:pt modelId="{2E9BA434-16DE-41E5-AE31-A60559B8BB7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Proporcionalidad</a:t>
          </a:r>
          <a:endParaRPr lang="es-ES" dirty="0"/>
        </a:p>
      </dgm:t>
    </dgm:pt>
    <dgm:pt modelId="{5E479A07-130B-4382-871C-FFF31FF7D4F9}" type="parTrans" cxnId="{7B3A9214-DDDC-48BE-A899-AC52469031F5}">
      <dgm:prSet/>
      <dgm:spPr/>
      <dgm:t>
        <a:bodyPr/>
        <a:lstStyle/>
        <a:p>
          <a:endParaRPr lang="es-ES"/>
        </a:p>
      </dgm:t>
    </dgm:pt>
    <dgm:pt modelId="{3654F44F-38A9-4200-BBDC-1EFFB6FB62C8}" type="sibTrans" cxnId="{7B3A9214-DDDC-48BE-A899-AC52469031F5}">
      <dgm:prSet/>
      <dgm:spPr/>
      <dgm:t>
        <a:bodyPr/>
        <a:lstStyle/>
        <a:p>
          <a:endParaRPr lang="es-ES"/>
        </a:p>
      </dgm:t>
    </dgm:pt>
    <dgm:pt modelId="{CAF2AB7A-6778-410F-924D-C24CD76E348A}" type="pres">
      <dgm:prSet presAssocID="{7D356367-9F43-4306-AF50-6EF0DCCDAE6E}" presName="root" presStyleCnt="0">
        <dgm:presLayoutVars>
          <dgm:dir/>
          <dgm:resizeHandles val="exact"/>
        </dgm:presLayoutVars>
      </dgm:prSet>
      <dgm:spPr/>
    </dgm:pt>
    <dgm:pt modelId="{EA66143E-BD0C-4981-92B4-D5868388E37D}" type="pres">
      <dgm:prSet presAssocID="{7D6304C5-D7D6-4467-8ED6-6B3B1B41EE4B}" presName="compNode" presStyleCnt="0"/>
      <dgm:spPr/>
    </dgm:pt>
    <dgm:pt modelId="{029A242D-7303-4792-8211-91D0CE34B21D}" type="pres">
      <dgm:prSet presAssocID="{7D6304C5-D7D6-4467-8ED6-6B3B1B41EE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quear"/>
        </a:ext>
      </dgm:extLst>
    </dgm:pt>
    <dgm:pt modelId="{60174521-7E30-4D42-A6C7-64305C2B22E3}" type="pres">
      <dgm:prSet presAssocID="{7D6304C5-D7D6-4467-8ED6-6B3B1B41EE4B}" presName="iconSpace" presStyleCnt="0"/>
      <dgm:spPr/>
    </dgm:pt>
    <dgm:pt modelId="{94EA5C73-BF18-4428-B848-B43BABBE9147}" type="pres">
      <dgm:prSet presAssocID="{7D6304C5-D7D6-4467-8ED6-6B3B1B41EE4B}" presName="parTx" presStyleLbl="revTx" presStyleIdx="0" presStyleCnt="4">
        <dgm:presLayoutVars>
          <dgm:chMax val="0"/>
          <dgm:chPref val="0"/>
        </dgm:presLayoutVars>
      </dgm:prSet>
      <dgm:spPr/>
    </dgm:pt>
    <dgm:pt modelId="{DF77C6CE-8E3E-40B1-84EA-171F206A54ED}" type="pres">
      <dgm:prSet presAssocID="{7D6304C5-D7D6-4467-8ED6-6B3B1B41EE4B}" presName="txSpace" presStyleCnt="0"/>
      <dgm:spPr/>
    </dgm:pt>
    <dgm:pt modelId="{4182044E-EFD3-4627-B6AF-114C51AA4F2B}" type="pres">
      <dgm:prSet presAssocID="{7D6304C5-D7D6-4467-8ED6-6B3B1B41EE4B}" presName="desTx" presStyleLbl="revTx" presStyleIdx="1" presStyleCnt="4">
        <dgm:presLayoutVars/>
      </dgm:prSet>
      <dgm:spPr/>
    </dgm:pt>
    <dgm:pt modelId="{29FC218B-3182-4BFC-8FDB-31C41329840B}" type="pres">
      <dgm:prSet presAssocID="{E85C3CC2-F174-4D91-BCD0-AC1483CA41E0}" presName="sibTrans" presStyleCnt="0"/>
      <dgm:spPr/>
    </dgm:pt>
    <dgm:pt modelId="{CC4EF3B1-F1ED-47EC-AD30-57C214CBB800}" type="pres">
      <dgm:prSet presAssocID="{9C1F56C8-9A89-4F01-9121-7C2F3E0B0B1D}" presName="compNode" presStyleCnt="0"/>
      <dgm:spPr/>
    </dgm:pt>
    <dgm:pt modelId="{01C3846A-AE08-4AF3-9C42-0029A15DC7EC}" type="pres">
      <dgm:prSet presAssocID="{9C1F56C8-9A89-4F01-9121-7C2F3E0B0B1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ápida"/>
        </a:ext>
      </dgm:extLst>
    </dgm:pt>
    <dgm:pt modelId="{3EE94535-22B3-4C14-9321-8AB070EB579E}" type="pres">
      <dgm:prSet presAssocID="{9C1F56C8-9A89-4F01-9121-7C2F3E0B0B1D}" presName="iconSpace" presStyleCnt="0"/>
      <dgm:spPr/>
    </dgm:pt>
    <dgm:pt modelId="{3F2764B3-E627-4909-8E26-7E2967466780}" type="pres">
      <dgm:prSet presAssocID="{9C1F56C8-9A89-4F01-9121-7C2F3E0B0B1D}" presName="parTx" presStyleLbl="revTx" presStyleIdx="2" presStyleCnt="4">
        <dgm:presLayoutVars>
          <dgm:chMax val="0"/>
          <dgm:chPref val="0"/>
        </dgm:presLayoutVars>
      </dgm:prSet>
      <dgm:spPr/>
    </dgm:pt>
    <dgm:pt modelId="{79707997-1A45-4BF3-97E2-A4DB73639CED}" type="pres">
      <dgm:prSet presAssocID="{9C1F56C8-9A89-4F01-9121-7C2F3E0B0B1D}" presName="txSpace" presStyleCnt="0"/>
      <dgm:spPr/>
    </dgm:pt>
    <dgm:pt modelId="{BA765B0B-7A1D-438E-A0C6-7F4E89E0AB7A}" type="pres">
      <dgm:prSet presAssocID="{9C1F56C8-9A89-4F01-9121-7C2F3E0B0B1D}" presName="desTx" presStyleLbl="revTx" presStyleIdx="3" presStyleCnt="4">
        <dgm:presLayoutVars/>
      </dgm:prSet>
      <dgm:spPr/>
    </dgm:pt>
  </dgm:ptLst>
  <dgm:cxnLst>
    <dgm:cxn modelId="{7B3A9214-DDDC-48BE-A899-AC52469031F5}" srcId="{9C1F56C8-9A89-4F01-9121-7C2F3E0B0B1D}" destId="{2E9BA434-16DE-41E5-AE31-A60559B8BB7D}" srcOrd="4" destOrd="0" parTransId="{5E479A07-130B-4382-871C-FFF31FF7D4F9}" sibTransId="{3654F44F-38A9-4200-BBDC-1EFFB6FB62C8}"/>
    <dgm:cxn modelId="{4EA6CD15-0A48-444C-A0FB-C83ECD3DD8D0}" type="presOf" srcId="{2E9BA434-16DE-41E5-AE31-A60559B8BB7D}" destId="{BA765B0B-7A1D-438E-A0C6-7F4E89E0AB7A}" srcOrd="0" destOrd="4" presId="urn:microsoft.com/office/officeart/2018/5/layout/CenteredIconLabelDescriptionList"/>
    <dgm:cxn modelId="{FBBCDC4E-0135-48F6-8D01-010A4D0CF9E2}" type="presOf" srcId="{7D356367-9F43-4306-AF50-6EF0DCCDAE6E}" destId="{CAF2AB7A-6778-410F-924D-C24CD76E348A}" srcOrd="0" destOrd="0" presId="urn:microsoft.com/office/officeart/2018/5/layout/CenteredIconLabelDescriptionList"/>
    <dgm:cxn modelId="{3F7E1752-8376-4DB6-8C24-96FB0C4F4D06}" type="presOf" srcId="{4B8DC803-4B79-4525-9857-A4673F6468E4}" destId="{BA765B0B-7A1D-438E-A0C6-7F4E89E0AB7A}" srcOrd="0" destOrd="1" presId="urn:microsoft.com/office/officeart/2018/5/layout/CenteredIconLabelDescriptionList"/>
    <dgm:cxn modelId="{B279DC9C-42B1-486B-8A5D-698C8D2E1586}" srcId="{7D356367-9F43-4306-AF50-6EF0DCCDAE6E}" destId="{9C1F56C8-9A89-4F01-9121-7C2F3E0B0B1D}" srcOrd="1" destOrd="0" parTransId="{142AEE32-7EFE-4981-AC2A-1460A3F0E104}" sibTransId="{9E0ACF0A-9AE2-450B-BDE6-064082E093BB}"/>
    <dgm:cxn modelId="{1937A8A3-F7AE-41FB-B01C-D36939AF9F37}" type="presOf" srcId="{998B4A89-6B26-439F-A706-D065284F0537}" destId="{BA765B0B-7A1D-438E-A0C6-7F4E89E0AB7A}" srcOrd="0" destOrd="2" presId="urn:microsoft.com/office/officeart/2018/5/layout/CenteredIconLabelDescriptionList"/>
    <dgm:cxn modelId="{DCE9D9AA-CE07-49B3-95CA-7DDC68ADFD64}" type="presOf" srcId="{7D6304C5-D7D6-4467-8ED6-6B3B1B41EE4B}" destId="{94EA5C73-BF18-4428-B848-B43BABBE9147}" srcOrd="0" destOrd="0" presId="urn:microsoft.com/office/officeart/2018/5/layout/CenteredIconLabelDescriptionList"/>
    <dgm:cxn modelId="{C871C4AC-FA17-4CD5-B24E-A4A0209D93A6}" srcId="{9C1F56C8-9A89-4F01-9121-7C2F3E0B0B1D}" destId="{4B8DC803-4B79-4525-9857-A4673F6468E4}" srcOrd="1" destOrd="0" parTransId="{A7790B54-A042-444D-8392-B630FBECE007}" sibTransId="{3F227F98-3B00-4DA7-BB58-CACB8D7A7E85}"/>
    <dgm:cxn modelId="{13BBFEAC-FF78-4642-925C-0980223F53EB}" type="presOf" srcId="{C1F9D571-8368-4283-901E-CEE4DFEFDC85}" destId="{BA765B0B-7A1D-438E-A0C6-7F4E89E0AB7A}" srcOrd="0" destOrd="0" presId="urn:microsoft.com/office/officeart/2018/5/layout/CenteredIconLabelDescriptionList"/>
    <dgm:cxn modelId="{C9BB6BBE-9AEC-4328-A833-27FC88CB52F9}" srcId="{9C1F56C8-9A89-4F01-9121-7C2F3E0B0B1D}" destId="{C1F9D571-8368-4283-901E-CEE4DFEFDC85}" srcOrd="0" destOrd="0" parTransId="{57C62EF6-E98B-4244-886C-755776EFDCA7}" sibTransId="{210A1541-6F4A-4082-963B-A351D2979A0D}"/>
    <dgm:cxn modelId="{FDE6E9D2-05DF-4C14-9787-801D47C05777}" srcId="{9C1F56C8-9A89-4F01-9121-7C2F3E0B0B1D}" destId="{998B4A89-6B26-439F-A706-D065284F0537}" srcOrd="2" destOrd="0" parTransId="{D2E02BEF-7D4F-49D0-9D0D-E48C1FC046F4}" sibTransId="{9D7AD82E-4AA5-40FC-8720-5BBE96D3423B}"/>
    <dgm:cxn modelId="{83CF82DA-405A-46AB-9E7B-287C7B417859}" srcId="{9C1F56C8-9A89-4F01-9121-7C2F3E0B0B1D}" destId="{282D0CB7-5E56-483A-9667-BEA858AD2C40}" srcOrd="3" destOrd="0" parTransId="{0AE8A861-F3F5-436C-8125-A9CBDC6DCE3A}" sibTransId="{6A223CF4-17E7-4CB0-95ED-62E52B325B83}"/>
    <dgm:cxn modelId="{1A42D6E2-51A9-49E7-9F8C-6C126ABBAF92}" type="presOf" srcId="{282D0CB7-5E56-483A-9667-BEA858AD2C40}" destId="{BA765B0B-7A1D-438E-A0C6-7F4E89E0AB7A}" srcOrd="0" destOrd="3" presId="urn:microsoft.com/office/officeart/2018/5/layout/CenteredIconLabelDescriptionList"/>
    <dgm:cxn modelId="{0B3A09F5-C655-4F1E-BFC5-F6DA3764FCC2}" srcId="{7D356367-9F43-4306-AF50-6EF0DCCDAE6E}" destId="{7D6304C5-D7D6-4467-8ED6-6B3B1B41EE4B}" srcOrd="0" destOrd="0" parTransId="{99CAA0FF-E10B-4EBC-A38F-E05902D6A720}" sibTransId="{E85C3CC2-F174-4D91-BCD0-AC1483CA41E0}"/>
    <dgm:cxn modelId="{0331E5FD-CC30-41AB-B75E-B36DF7059B5D}" type="presOf" srcId="{9C1F56C8-9A89-4F01-9121-7C2F3E0B0B1D}" destId="{3F2764B3-E627-4909-8E26-7E2967466780}" srcOrd="0" destOrd="0" presId="urn:microsoft.com/office/officeart/2018/5/layout/CenteredIconLabelDescriptionList"/>
    <dgm:cxn modelId="{783237A0-49E1-4F10-8DFE-5BEEF353753C}" type="presParOf" srcId="{CAF2AB7A-6778-410F-924D-C24CD76E348A}" destId="{EA66143E-BD0C-4981-92B4-D5868388E37D}" srcOrd="0" destOrd="0" presId="urn:microsoft.com/office/officeart/2018/5/layout/CenteredIconLabelDescriptionList"/>
    <dgm:cxn modelId="{538B8F5A-66B7-4A4B-B2DE-1C0F0BB4C2AC}" type="presParOf" srcId="{EA66143E-BD0C-4981-92B4-D5868388E37D}" destId="{029A242D-7303-4792-8211-91D0CE34B21D}" srcOrd="0" destOrd="0" presId="urn:microsoft.com/office/officeart/2018/5/layout/CenteredIconLabelDescriptionList"/>
    <dgm:cxn modelId="{234E2F64-F00E-4026-B848-EE9871B5BD00}" type="presParOf" srcId="{EA66143E-BD0C-4981-92B4-D5868388E37D}" destId="{60174521-7E30-4D42-A6C7-64305C2B22E3}" srcOrd="1" destOrd="0" presId="urn:microsoft.com/office/officeart/2018/5/layout/CenteredIconLabelDescriptionList"/>
    <dgm:cxn modelId="{E10555A2-D771-4BEC-A420-553B11103C23}" type="presParOf" srcId="{EA66143E-BD0C-4981-92B4-D5868388E37D}" destId="{94EA5C73-BF18-4428-B848-B43BABBE9147}" srcOrd="2" destOrd="0" presId="urn:microsoft.com/office/officeart/2018/5/layout/CenteredIconLabelDescriptionList"/>
    <dgm:cxn modelId="{586E7DA4-9177-4925-9094-14A709FDFF38}" type="presParOf" srcId="{EA66143E-BD0C-4981-92B4-D5868388E37D}" destId="{DF77C6CE-8E3E-40B1-84EA-171F206A54ED}" srcOrd="3" destOrd="0" presId="urn:microsoft.com/office/officeart/2018/5/layout/CenteredIconLabelDescriptionList"/>
    <dgm:cxn modelId="{5FE60640-7259-41F4-A9B1-043CB2847249}" type="presParOf" srcId="{EA66143E-BD0C-4981-92B4-D5868388E37D}" destId="{4182044E-EFD3-4627-B6AF-114C51AA4F2B}" srcOrd="4" destOrd="0" presId="urn:microsoft.com/office/officeart/2018/5/layout/CenteredIconLabelDescriptionList"/>
    <dgm:cxn modelId="{6D6225DC-EDBB-44C9-A0D4-C8B010492D06}" type="presParOf" srcId="{CAF2AB7A-6778-410F-924D-C24CD76E348A}" destId="{29FC218B-3182-4BFC-8FDB-31C41329840B}" srcOrd="1" destOrd="0" presId="urn:microsoft.com/office/officeart/2018/5/layout/CenteredIconLabelDescriptionList"/>
    <dgm:cxn modelId="{922BF511-5468-4AAB-BD00-557B95457896}" type="presParOf" srcId="{CAF2AB7A-6778-410F-924D-C24CD76E348A}" destId="{CC4EF3B1-F1ED-47EC-AD30-57C214CBB800}" srcOrd="2" destOrd="0" presId="urn:microsoft.com/office/officeart/2018/5/layout/CenteredIconLabelDescriptionList"/>
    <dgm:cxn modelId="{025B9488-6ADB-476F-8F0A-102E624AD5F7}" type="presParOf" srcId="{CC4EF3B1-F1ED-47EC-AD30-57C214CBB800}" destId="{01C3846A-AE08-4AF3-9C42-0029A15DC7EC}" srcOrd="0" destOrd="0" presId="urn:microsoft.com/office/officeart/2018/5/layout/CenteredIconLabelDescriptionList"/>
    <dgm:cxn modelId="{8094D27D-EED6-418A-8CAE-77BB2CA3FE3A}" type="presParOf" srcId="{CC4EF3B1-F1ED-47EC-AD30-57C214CBB800}" destId="{3EE94535-22B3-4C14-9321-8AB070EB579E}" srcOrd="1" destOrd="0" presId="urn:microsoft.com/office/officeart/2018/5/layout/CenteredIconLabelDescriptionList"/>
    <dgm:cxn modelId="{F815A991-E2E6-4215-80B9-E07E03EA7B0C}" type="presParOf" srcId="{CC4EF3B1-F1ED-47EC-AD30-57C214CBB800}" destId="{3F2764B3-E627-4909-8E26-7E2967466780}" srcOrd="2" destOrd="0" presId="urn:microsoft.com/office/officeart/2018/5/layout/CenteredIconLabelDescriptionList"/>
    <dgm:cxn modelId="{458F3803-AC9F-477D-BB9D-2BD28E11D003}" type="presParOf" srcId="{CC4EF3B1-F1ED-47EC-AD30-57C214CBB800}" destId="{79707997-1A45-4BF3-97E2-A4DB73639CED}" srcOrd="3" destOrd="0" presId="urn:microsoft.com/office/officeart/2018/5/layout/CenteredIconLabelDescriptionList"/>
    <dgm:cxn modelId="{A2D3377A-64D0-45D4-AA0E-E18F29F2223A}" type="presParOf" srcId="{CC4EF3B1-F1ED-47EC-AD30-57C214CBB800}" destId="{BA765B0B-7A1D-438E-A0C6-7F4E89E0AB7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6BADC-E154-4480-80AC-04E67D0C596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1F8CEBA-7F21-4FBD-9C12-8F1C40DE7625}">
      <dgm:prSet/>
      <dgm:spPr/>
      <dgm:t>
        <a:bodyPr/>
        <a:lstStyle/>
        <a:p>
          <a:r>
            <a:rPr lang="es-ES" dirty="0"/>
            <a:t>¿Se transformará el ordenamiento jurídico en una base de datos?</a:t>
          </a:r>
        </a:p>
      </dgm:t>
    </dgm:pt>
    <dgm:pt modelId="{EB1DB25C-CEBE-4B69-832F-877619001D24}" type="parTrans" cxnId="{6E7F565C-CFEB-47DF-8354-1BEE89A5D224}">
      <dgm:prSet/>
      <dgm:spPr/>
      <dgm:t>
        <a:bodyPr/>
        <a:lstStyle/>
        <a:p>
          <a:endParaRPr lang="es-ES"/>
        </a:p>
      </dgm:t>
    </dgm:pt>
    <dgm:pt modelId="{8160F68C-8E93-4FC4-A1C4-95132FFC28CA}" type="sibTrans" cxnId="{6E7F565C-CFEB-47DF-8354-1BEE89A5D224}">
      <dgm:prSet/>
      <dgm:spPr/>
      <dgm:t>
        <a:bodyPr/>
        <a:lstStyle/>
        <a:p>
          <a:endParaRPr lang="es-ES"/>
        </a:p>
      </dgm:t>
    </dgm:pt>
    <dgm:pt modelId="{1804D601-4771-44D5-972C-66645E349CEE}">
      <dgm:prSet/>
      <dgm:spPr/>
      <dgm:t>
        <a:bodyPr/>
        <a:lstStyle/>
        <a:p>
          <a:r>
            <a:rPr lang="es-ES" dirty="0"/>
            <a:t>¿Se convertirá el sistema de fuentes en una cuestión de Big Data?</a:t>
          </a:r>
        </a:p>
      </dgm:t>
    </dgm:pt>
    <dgm:pt modelId="{22033291-BCB1-4543-83AF-813FF6B2F296}" type="parTrans" cxnId="{A4046AD6-E20C-42B0-AFF6-4A98C3E2FF33}">
      <dgm:prSet/>
      <dgm:spPr/>
      <dgm:t>
        <a:bodyPr/>
        <a:lstStyle/>
        <a:p>
          <a:endParaRPr lang="es-ES"/>
        </a:p>
      </dgm:t>
    </dgm:pt>
    <dgm:pt modelId="{103A74B0-7A4B-495E-A3CA-F0E352EE69A7}" type="sibTrans" cxnId="{A4046AD6-E20C-42B0-AFF6-4A98C3E2FF33}">
      <dgm:prSet/>
      <dgm:spPr/>
      <dgm:t>
        <a:bodyPr/>
        <a:lstStyle/>
        <a:p>
          <a:endParaRPr lang="es-ES"/>
        </a:p>
      </dgm:t>
    </dgm:pt>
    <dgm:pt modelId="{D95A4D61-F95F-4137-8B3D-446B684AE958}">
      <dgm:prSet/>
      <dgm:spPr/>
      <dgm:t>
        <a:bodyPr/>
        <a:lstStyle/>
        <a:p>
          <a:r>
            <a:rPr lang="es-ES" dirty="0"/>
            <a:t>¿Se extenderá la subjetividad jurídica a la personalidad electrónica?</a:t>
          </a:r>
        </a:p>
      </dgm:t>
    </dgm:pt>
    <dgm:pt modelId="{0BEEEA71-4AA9-4463-A37C-0C07C11423AD}" type="parTrans" cxnId="{49D98151-D136-4438-A19F-31593EAFDBAC}">
      <dgm:prSet/>
      <dgm:spPr/>
      <dgm:t>
        <a:bodyPr/>
        <a:lstStyle/>
        <a:p>
          <a:endParaRPr lang="es-ES"/>
        </a:p>
      </dgm:t>
    </dgm:pt>
    <dgm:pt modelId="{D2F8E263-C01B-4991-8E29-94297C837780}" type="sibTrans" cxnId="{49D98151-D136-4438-A19F-31593EAFDBAC}">
      <dgm:prSet/>
      <dgm:spPr/>
      <dgm:t>
        <a:bodyPr/>
        <a:lstStyle/>
        <a:p>
          <a:endParaRPr lang="es-ES"/>
        </a:p>
      </dgm:t>
    </dgm:pt>
    <dgm:pt modelId="{880CD5EB-27A6-4497-99FF-CB06337B0C8E}">
      <dgm:prSet/>
      <dgm:spPr/>
      <dgm:t>
        <a:bodyPr/>
        <a:lstStyle/>
        <a:p>
          <a:r>
            <a:rPr lang="es-ES"/>
            <a:t>¿Y la racionalidad procedimental se convertirá en una ecuación algorítimica?</a:t>
          </a:r>
        </a:p>
      </dgm:t>
    </dgm:pt>
    <dgm:pt modelId="{4C0ED1FD-544F-46CC-9E8E-3548D6966D9E}" type="parTrans" cxnId="{59566C85-0E82-48F5-A2FD-E0F39DF31260}">
      <dgm:prSet/>
      <dgm:spPr/>
      <dgm:t>
        <a:bodyPr/>
        <a:lstStyle/>
        <a:p>
          <a:endParaRPr lang="es-ES"/>
        </a:p>
      </dgm:t>
    </dgm:pt>
    <dgm:pt modelId="{185A7322-64CC-4B5A-B147-CF98A1E1A15F}" type="sibTrans" cxnId="{59566C85-0E82-48F5-A2FD-E0F39DF31260}">
      <dgm:prSet/>
      <dgm:spPr/>
      <dgm:t>
        <a:bodyPr/>
        <a:lstStyle/>
        <a:p>
          <a:endParaRPr lang="es-ES"/>
        </a:p>
      </dgm:t>
    </dgm:pt>
    <dgm:pt modelId="{6EFACE20-EB9D-4602-933A-109CB4AC9D26}">
      <dgm:prSet/>
      <dgm:spPr/>
      <dgm:t>
        <a:bodyPr/>
        <a:lstStyle/>
        <a:p>
          <a:r>
            <a:rPr lang="es-ES" dirty="0"/>
            <a:t>¿Va a depender la culpabilidad de una predicción algorítmica? </a:t>
          </a:r>
        </a:p>
      </dgm:t>
    </dgm:pt>
    <dgm:pt modelId="{A24A5E7E-C904-4216-B5D9-DECB138C5C06}" type="parTrans" cxnId="{38EB0DF7-BB53-4EB5-81FD-4E4D35C9D965}">
      <dgm:prSet/>
      <dgm:spPr/>
      <dgm:t>
        <a:bodyPr/>
        <a:lstStyle/>
        <a:p>
          <a:endParaRPr lang="es-ES"/>
        </a:p>
      </dgm:t>
    </dgm:pt>
    <dgm:pt modelId="{96181893-A861-4174-A5B3-FEAF9C5AF32C}" type="sibTrans" cxnId="{38EB0DF7-BB53-4EB5-81FD-4E4D35C9D965}">
      <dgm:prSet/>
      <dgm:spPr/>
      <dgm:t>
        <a:bodyPr/>
        <a:lstStyle/>
        <a:p>
          <a:endParaRPr lang="es-ES"/>
        </a:p>
      </dgm:t>
    </dgm:pt>
    <dgm:pt modelId="{71241F87-A232-4134-A8E7-CA486598B673}">
      <dgm:prSet/>
      <dgm:spPr/>
      <dgm:t>
        <a:bodyPr/>
        <a:lstStyle/>
        <a:p>
          <a:r>
            <a:rPr lang="es-ES" dirty="0"/>
            <a:t>Ámbito penal: la película </a:t>
          </a:r>
          <a:r>
            <a:rPr lang="es-ES" i="1" dirty="0" err="1"/>
            <a:t>Minority</a:t>
          </a:r>
          <a:r>
            <a:rPr lang="es-ES" i="1" dirty="0"/>
            <a:t> </a:t>
          </a:r>
          <a:r>
            <a:rPr lang="es-ES" i="1" dirty="0" err="1"/>
            <a:t>Report</a:t>
          </a:r>
          <a:endParaRPr lang="es-ES" i="1" dirty="0"/>
        </a:p>
      </dgm:t>
    </dgm:pt>
    <dgm:pt modelId="{C0E5C727-07F5-451E-9077-EF88E14C642E}" type="parTrans" cxnId="{09DC32D1-9362-4630-A23C-C26655FC99F8}">
      <dgm:prSet/>
      <dgm:spPr/>
      <dgm:t>
        <a:bodyPr/>
        <a:lstStyle/>
        <a:p>
          <a:endParaRPr lang="es-ES"/>
        </a:p>
      </dgm:t>
    </dgm:pt>
    <dgm:pt modelId="{43B54FA1-B9A8-4F41-9FCD-CEEBC4B80403}" type="sibTrans" cxnId="{09DC32D1-9362-4630-A23C-C26655FC99F8}">
      <dgm:prSet/>
      <dgm:spPr/>
      <dgm:t>
        <a:bodyPr/>
        <a:lstStyle/>
        <a:p>
          <a:endParaRPr lang="es-ES"/>
        </a:p>
      </dgm:t>
    </dgm:pt>
    <dgm:pt modelId="{3B73A8A2-D25A-4E5E-9124-BB64C6BC3A38}">
      <dgm:prSet/>
      <dgm:spPr/>
      <dgm:t>
        <a:bodyPr/>
        <a:lstStyle/>
        <a:p>
          <a:r>
            <a:rPr lang="es-ES"/>
            <a:t>Pero también fiscal o preventiva de cualquier tipo de fraude </a:t>
          </a:r>
        </a:p>
      </dgm:t>
    </dgm:pt>
    <dgm:pt modelId="{8B19D44E-A5AC-4B84-ABF4-BA4BB12D67C3}" type="parTrans" cxnId="{1CFD080A-2C8C-4E85-A111-195B10B6D574}">
      <dgm:prSet/>
      <dgm:spPr/>
      <dgm:t>
        <a:bodyPr/>
        <a:lstStyle/>
        <a:p>
          <a:endParaRPr lang="es-ES"/>
        </a:p>
      </dgm:t>
    </dgm:pt>
    <dgm:pt modelId="{5A4CD93A-A1CC-4380-8666-43B9D8A7A0A2}" type="sibTrans" cxnId="{1CFD080A-2C8C-4E85-A111-195B10B6D574}">
      <dgm:prSet/>
      <dgm:spPr/>
      <dgm:t>
        <a:bodyPr/>
        <a:lstStyle/>
        <a:p>
          <a:endParaRPr lang="es-ES"/>
        </a:p>
      </dgm:t>
    </dgm:pt>
    <dgm:pt modelId="{6967B18D-4E1A-4880-A419-3A883A1D2700}" type="pres">
      <dgm:prSet presAssocID="{02B6BADC-E154-4480-80AC-04E67D0C5964}" presName="diagram" presStyleCnt="0">
        <dgm:presLayoutVars>
          <dgm:dir/>
          <dgm:resizeHandles val="exact"/>
        </dgm:presLayoutVars>
      </dgm:prSet>
      <dgm:spPr/>
    </dgm:pt>
    <dgm:pt modelId="{2A2F86C4-1629-4889-B802-91D40AE683A6}" type="pres">
      <dgm:prSet presAssocID="{71F8CEBA-7F21-4FBD-9C12-8F1C40DE7625}" presName="node" presStyleLbl="node1" presStyleIdx="0" presStyleCnt="5">
        <dgm:presLayoutVars>
          <dgm:bulletEnabled val="1"/>
        </dgm:presLayoutVars>
      </dgm:prSet>
      <dgm:spPr/>
    </dgm:pt>
    <dgm:pt modelId="{ABC212C2-2660-409F-9F56-C56FADB03560}" type="pres">
      <dgm:prSet presAssocID="{8160F68C-8E93-4FC4-A1C4-95132FFC28CA}" presName="sibTrans" presStyleCnt="0"/>
      <dgm:spPr/>
    </dgm:pt>
    <dgm:pt modelId="{7DF0F238-D841-4E05-8568-F707B2A1BDF4}" type="pres">
      <dgm:prSet presAssocID="{1804D601-4771-44D5-972C-66645E349CEE}" presName="node" presStyleLbl="node1" presStyleIdx="1" presStyleCnt="5">
        <dgm:presLayoutVars>
          <dgm:bulletEnabled val="1"/>
        </dgm:presLayoutVars>
      </dgm:prSet>
      <dgm:spPr/>
    </dgm:pt>
    <dgm:pt modelId="{244A4FB7-4C1A-420E-8CF8-F0D087855C1C}" type="pres">
      <dgm:prSet presAssocID="{103A74B0-7A4B-495E-A3CA-F0E352EE69A7}" presName="sibTrans" presStyleCnt="0"/>
      <dgm:spPr/>
    </dgm:pt>
    <dgm:pt modelId="{D34D3F92-4B35-4037-971A-826699535D9F}" type="pres">
      <dgm:prSet presAssocID="{D95A4D61-F95F-4137-8B3D-446B684AE958}" presName="node" presStyleLbl="node1" presStyleIdx="2" presStyleCnt="5">
        <dgm:presLayoutVars>
          <dgm:bulletEnabled val="1"/>
        </dgm:presLayoutVars>
      </dgm:prSet>
      <dgm:spPr/>
    </dgm:pt>
    <dgm:pt modelId="{53BC3625-033D-4DD1-86DB-5409FB6BA13A}" type="pres">
      <dgm:prSet presAssocID="{D2F8E263-C01B-4991-8E29-94297C837780}" presName="sibTrans" presStyleCnt="0"/>
      <dgm:spPr/>
    </dgm:pt>
    <dgm:pt modelId="{5C97F92A-7309-41E8-89B5-06E5E6DF2609}" type="pres">
      <dgm:prSet presAssocID="{880CD5EB-27A6-4497-99FF-CB06337B0C8E}" presName="node" presStyleLbl="node1" presStyleIdx="3" presStyleCnt="5">
        <dgm:presLayoutVars>
          <dgm:bulletEnabled val="1"/>
        </dgm:presLayoutVars>
      </dgm:prSet>
      <dgm:spPr/>
    </dgm:pt>
    <dgm:pt modelId="{3F73ADB7-2794-4074-B42A-EFDFE1B426A0}" type="pres">
      <dgm:prSet presAssocID="{185A7322-64CC-4B5A-B147-CF98A1E1A15F}" presName="sibTrans" presStyleCnt="0"/>
      <dgm:spPr/>
    </dgm:pt>
    <dgm:pt modelId="{6654F3AD-9796-4BB3-A885-BA7C4E391B7A}" type="pres">
      <dgm:prSet presAssocID="{6EFACE20-EB9D-4602-933A-109CB4AC9D26}" presName="node" presStyleLbl="node1" presStyleIdx="4" presStyleCnt="5" custScaleX="139437">
        <dgm:presLayoutVars>
          <dgm:bulletEnabled val="1"/>
        </dgm:presLayoutVars>
      </dgm:prSet>
      <dgm:spPr/>
    </dgm:pt>
  </dgm:ptLst>
  <dgm:cxnLst>
    <dgm:cxn modelId="{9AD10102-9418-4716-A660-C8EFEA7FCF9F}" type="presOf" srcId="{1804D601-4771-44D5-972C-66645E349CEE}" destId="{7DF0F238-D841-4E05-8568-F707B2A1BDF4}" srcOrd="0" destOrd="0" presId="urn:microsoft.com/office/officeart/2005/8/layout/default"/>
    <dgm:cxn modelId="{DC83B803-7A58-4518-8A99-8337418E4F85}" type="presOf" srcId="{71F8CEBA-7F21-4FBD-9C12-8F1C40DE7625}" destId="{2A2F86C4-1629-4889-B802-91D40AE683A6}" srcOrd="0" destOrd="0" presId="urn:microsoft.com/office/officeart/2005/8/layout/default"/>
    <dgm:cxn modelId="{1CFD080A-2C8C-4E85-A111-195B10B6D574}" srcId="{6EFACE20-EB9D-4602-933A-109CB4AC9D26}" destId="{3B73A8A2-D25A-4E5E-9124-BB64C6BC3A38}" srcOrd="1" destOrd="0" parTransId="{8B19D44E-A5AC-4B84-ABF4-BA4BB12D67C3}" sibTransId="{5A4CD93A-A1CC-4380-8666-43B9D8A7A0A2}"/>
    <dgm:cxn modelId="{1610E31F-1C5E-4561-A170-A2CA5F758A7D}" type="presOf" srcId="{71241F87-A232-4134-A8E7-CA486598B673}" destId="{6654F3AD-9796-4BB3-A885-BA7C4E391B7A}" srcOrd="0" destOrd="1" presId="urn:microsoft.com/office/officeart/2005/8/layout/default"/>
    <dgm:cxn modelId="{6E7F565C-CFEB-47DF-8354-1BEE89A5D224}" srcId="{02B6BADC-E154-4480-80AC-04E67D0C5964}" destId="{71F8CEBA-7F21-4FBD-9C12-8F1C40DE7625}" srcOrd="0" destOrd="0" parTransId="{EB1DB25C-CEBE-4B69-832F-877619001D24}" sibTransId="{8160F68C-8E93-4FC4-A1C4-95132FFC28CA}"/>
    <dgm:cxn modelId="{4944D15D-4CA1-4E2A-8D58-B018401C43D3}" type="presOf" srcId="{880CD5EB-27A6-4497-99FF-CB06337B0C8E}" destId="{5C97F92A-7309-41E8-89B5-06E5E6DF2609}" srcOrd="0" destOrd="0" presId="urn:microsoft.com/office/officeart/2005/8/layout/default"/>
    <dgm:cxn modelId="{49D98151-D136-4438-A19F-31593EAFDBAC}" srcId="{02B6BADC-E154-4480-80AC-04E67D0C5964}" destId="{D95A4D61-F95F-4137-8B3D-446B684AE958}" srcOrd="2" destOrd="0" parTransId="{0BEEEA71-4AA9-4463-A37C-0C07C11423AD}" sibTransId="{D2F8E263-C01B-4991-8E29-94297C837780}"/>
    <dgm:cxn modelId="{59566C85-0E82-48F5-A2FD-E0F39DF31260}" srcId="{02B6BADC-E154-4480-80AC-04E67D0C5964}" destId="{880CD5EB-27A6-4497-99FF-CB06337B0C8E}" srcOrd="3" destOrd="0" parTransId="{4C0ED1FD-544F-46CC-9E8E-3548D6966D9E}" sibTransId="{185A7322-64CC-4B5A-B147-CF98A1E1A15F}"/>
    <dgm:cxn modelId="{251F8D95-D3FB-4153-90CF-D3DE73C237E3}" type="presOf" srcId="{02B6BADC-E154-4480-80AC-04E67D0C5964}" destId="{6967B18D-4E1A-4880-A419-3A883A1D2700}" srcOrd="0" destOrd="0" presId="urn:microsoft.com/office/officeart/2005/8/layout/default"/>
    <dgm:cxn modelId="{468EE8B1-40D4-4134-811F-79F0D4A8B26D}" type="presOf" srcId="{3B73A8A2-D25A-4E5E-9124-BB64C6BC3A38}" destId="{6654F3AD-9796-4BB3-A885-BA7C4E391B7A}" srcOrd="0" destOrd="2" presId="urn:microsoft.com/office/officeart/2005/8/layout/default"/>
    <dgm:cxn modelId="{7819F0C7-665E-4350-B70B-CC5026D4B4ED}" type="presOf" srcId="{D95A4D61-F95F-4137-8B3D-446B684AE958}" destId="{D34D3F92-4B35-4037-971A-826699535D9F}" srcOrd="0" destOrd="0" presId="urn:microsoft.com/office/officeart/2005/8/layout/default"/>
    <dgm:cxn modelId="{09DC32D1-9362-4630-A23C-C26655FC99F8}" srcId="{6EFACE20-EB9D-4602-933A-109CB4AC9D26}" destId="{71241F87-A232-4134-A8E7-CA486598B673}" srcOrd="0" destOrd="0" parTransId="{C0E5C727-07F5-451E-9077-EF88E14C642E}" sibTransId="{43B54FA1-B9A8-4F41-9FCD-CEEBC4B80403}"/>
    <dgm:cxn modelId="{A4046AD6-E20C-42B0-AFF6-4A98C3E2FF33}" srcId="{02B6BADC-E154-4480-80AC-04E67D0C5964}" destId="{1804D601-4771-44D5-972C-66645E349CEE}" srcOrd="1" destOrd="0" parTransId="{22033291-BCB1-4543-83AF-813FF6B2F296}" sibTransId="{103A74B0-7A4B-495E-A3CA-F0E352EE69A7}"/>
    <dgm:cxn modelId="{3CAB44E1-F70C-4151-8A73-436F3DDAC23B}" type="presOf" srcId="{6EFACE20-EB9D-4602-933A-109CB4AC9D26}" destId="{6654F3AD-9796-4BB3-A885-BA7C4E391B7A}" srcOrd="0" destOrd="0" presId="urn:microsoft.com/office/officeart/2005/8/layout/default"/>
    <dgm:cxn modelId="{38EB0DF7-BB53-4EB5-81FD-4E4D35C9D965}" srcId="{02B6BADC-E154-4480-80AC-04E67D0C5964}" destId="{6EFACE20-EB9D-4602-933A-109CB4AC9D26}" srcOrd="4" destOrd="0" parTransId="{A24A5E7E-C904-4216-B5D9-DECB138C5C06}" sibTransId="{96181893-A861-4174-A5B3-FEAF9C5AF32C}"/>
    <dgm:cxn modelId="{C8067FBC-B035-4605-9623-781C09824644}" type="presParOf" srcId="{6967B18D-4E1A-4880-A419-3A883A1D2700}" destId="{2A2F86C4-1629-4889-B802-91D40AE683A6}" srcOrd="0" destOrd="0" presId="urn:microsoft.com/office/officeart/2005/8/layout/default"/>
    <dgm:cxn modelId="{886A4242-3D16-4DEF-B129-A5AC8B2A858B}" type="presParOf" srcId="{6967B18D-4E1A-4880-A419-3A883A1D2700}" destId="{ABC212C2-2660-409F-9F56-C56FADB03560}" srcOrd="1" destOrd="0" presId="urn:microsoft.com/office/officeart/2005/8/layout/default"/>
    <dgm:cxn modelId="{DE908D0D-A87F-491F-81C3-78EA80120D15}" type="presParOf" srcId="{6967B18D-4E1A-4880-A419-3A883A1D2700}" destId="{7DF0F238-D841-4E05-8568-F707B2A1BDF4}" srcOrd="2" destOrd="0" presId="urn:microsoft.com/office/officeart/2005/8/layout/default"/>
    <dgm:cxn modelId="{4720AE7D-B6A6-4E90-B419-01AB0BBC2ADE}" type="presParOf" srcId="{6967B18D-4E1A-4880-A419-3A883A1D2700}" destId="{244A4FB7-4C1A-420E-8CF8-F0D087855C1C}" srcOrd="3" destOrd="0" presId="urn:microsoft.com/office/officeart/2005/8/layout/default"/>
    <dgm:cxn modelId="{40E2A147-7CD7-4F0B-B80F-C56602AFB5AF}" type="presParOf" srcId="{6967B18D-4E1A-4880-A419-3A883A1D2700}" destId="{D34D3F92-4B35-4037-971A-826699535D9F}" srcOrd="4" destOrd="0" presId="urn:microsoft.com/office/officeart/2005/8/layout/default"/>
    <dgm:cxn modelId="{EE016B32-8574-4285-A56F-142E45745590}" type="presParOf" srcId="{6967B18D-4E1A-4880-A419-3A883A1D2700}" destId="{53BC3625-033D-4DD1-86DB-5409FB6BA13A}" srcOrd="5" destOrd="0" presId="urn:microsoft.com/office/officeart/2005/8/layout/default"/>
    <dgm:cxn modelId="{B99F528D-32C3-4547-BAC4-F18C6289A1DF}" type="presParOf" srcId="{6967B18D-4E1A-4880-A419-3A883A1D2700}" destId="{5C97F92A-7309-41E8-89B5-06E5E6DF2609}" srcOrd="6" destOrd="0" presId="urn:microsoft.com/office/officeart/2005/8/layout/default"/>
    <dgm:cxn modelId="{62556C8D-7ABB-42FB-AEAF-0C7D9F283DC2}" type="presParOf" srcId="{6967B18D-4E1A-4880-A419-3A883A1D2700}" destId="{3F73ADB7-2794-4074-B42A-EFDFE1B426A0}" srcOrd="7" destOrd="0" presId="urn:microsoft.com/office/officeart/2005/8/layout/default"/>
    <dgm:cxn modelId="{7E9A28D3-5EA3-4E9A-B22B-EEF500E5E539}" type="presParOf" srcId="{6967B18D-4E1A-4880-A419-3A883A1D2700}" destId="{6654F3AD-9796-4BB3-A885-BA7C4E391B7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5B11CA6-22F1-4CA8-8F63-FF4D9D46796D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239AF9-AA00-4A60-83AD-9A2378F9D69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Medios digitales (correos, </a:t>
          </a:r>
          <a:r>
            <a:rPr lang="es-ES" i="1" dirty="0" err="1"/>
            <a:t>whatsapp</a:t>
          </a:r>
          <a:r>
            <a:rPr lang="es-ES" i="1" dirty="0"/>
            <a:t> </a:t>
          </a:r>
          <a:r>
            <a:rPr lang="es-ES" dirty="0"/>
            <a:t>y otros textos de mensajería instantánea…) y </a:t>
          </a:r>
          <a:r>
            <a:rPr lang="es-ES" b="1" u="sng" dirty="0"/>
            <a:t>prueba documental</a:t>
          </a:r>
        </a:p>
      </dgm:t>
    </dgm:pt>
    <dgm:pt modelId="{2D005E5E-03FA-4DF8-88C2-4E9DCD76CD52}" type="parTrans" cxnId="{225FFBE5-AD5D-4B3C-891A-394BAA326B65}">
      <dgm:prSet/>
      <dgm:spPr/>
      <dgm:t>
        <a:bodyPr/>
        <a:lstStyle/>
        <a:p>
          <a:endParaRPr lang="es-ES"/>
        </a:p>
      </dgm:t>
    </dgm:pt>
    <dgm:pt modelId="{02B414C3-B394-43B0-B203-163C9E781DC0}" type="sibTrans" cxnId="{225FFBE5-AD5D-4B3C-891A-394BAA326B65}">
      <dgm:prSet/>
      <dgm:spPr/>
      <dgm:t>
        <a:bodyPr/>
        <a:lstStyle/>
        <a:p>
          <a:endParaRPr lang="es-ES"/>
        </a:p>
      </dgm:t>
    </dgm:pt>
    <dgm:pt modelId="{39CB181A-8922-4DE7-BF5F-E2471673403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El </a:t>
          </a:r>
          <a:r>
            <a:rPr lang="es-ES" b="1" u="sng" dirty="0"/>
            <a:t>derecho constitucional a la tutela judicial efectiva </a:t>
          </a:r>
          <a:r>
            <a:rPr lang="es-ES" dirty="0"/>
            <a:t>(art.24 CE)</a:t>
          </a:r>
        </a:p>
      </dgm:t>
    </dgm:pt>
    <dgm:pt modelId="{A6A530C6-BCE3-411A-ADA9-8F9A54F672EC}" type="parTrans" cxnId="{0DFECDE2-069C-498A-B47D-13FEC5E59073}">
      <dgm:prSet/>
      <dgm:spPr/>
      <dgm:t>
        <a:bodyPr/>
        <a:lstStyle/>
        <a:p>
          <a:endParaRPr lang="es-ES"/>
        </a:p>
      </dgm:t>
    </dgm:pt>
    <dgm:pt modelId="{12511A52-CC68-415C-B703-E2DFEA23A1A6}" type="sibTrans" cxnId="{0DFECDE2-069C-498A-B47D-13FEC5E59073}">
      <dgm:prSet/>
      <dgm:spPr/>
      <dgm:t>
        <a:bodyPr/>
        <a:lstStyle/>
        <a:p>
          <a:endParaRPr lang="es-ES"/>
        </a:p>
      </dgm:t>
    </dgm:pt>
    <dgm:pt modelId="{BAA65703-D7F4-449E-9628-B291FBE55A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Comprende el </a:t>
          </a:r>
          <a:r>
            <a:rPr lang="es-ES" sz="1800" b="1" u="sng" dirty="0"/>
            <a:t>derecho a utilizar los medios de prueba pertinentes para la defensa</a:t>
          </a:r>
        </a:p>
      </dgm:t>
    </dgm:pt>
    <dgm:pt modelId="{DBCA2644-45E9-4AD9-97AF-3834175391AA}" type="parTrans" cxnId="{7378CFDC-F87C-4E86-A9A4-A92A46A636E2}">
      <dgm:prSet/>
      <dgm:spPr/>
      <dgm:t>
        <a:bodyPr/>
        <a:lstStyle/>
        <a:p>
          <a:endParaRPr lang="es-ES"/>
        </a:p>
      </dgm:t>
    </dgm:pt>
    <dgm:pt modelId="{998716E4-4D37-421E-B275-EC336D6578A2}" type="sibTrans" cxnId="{7378CFDC-F87C-4E86-A9A4-A92A46A636E2}">
      <dgm:prSet/>
      <dgm:spPr/>
      <dgm:t>
        <a:bodyPr/>
        <a:lstStyle/>
        <a:p>
          <a:endParaRPr lang="es-ES"/>
        </a:p>
      </dgm:t>
    </dgm:pt>
    <dgm:pt modelId="{221AC36F-8233-4734-898F-DCD36A8DA5B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admiten, por tanto, las pruebas digitales, incluido el </a:t>
          </a:r>
          <a:r>
            <a:rPr lang="es-ES" i="1" dirty="0"/>
            <a:t>WhatsApp</a:t>
          </a:r>
          <a:r>
            <a:rPr lang="es-ES" dirty="0"/>
            <a:t> u otros servicios de mensajería instantánea (</a:t>
          </a:r>
          <a:r>
            <a:rPr lang="es-ES" i="1" dirty="0" err="1"/>
            <a:t>Telegram</a:t>
          </a:r>
          <a:r>
            <a:rPr lang="es-ES" i="1" dirty="0"/>
            <a:t>, Line</a:t>
          </a:r>
          <a:r>
            <a:rPr lang="es-ES" dirty="0"/>
            <a:t>…)</a:t>
          </a:r>
        </a:p>
      </dgm:t>
    </dgm:pt>
    <dgm:pt modelId="{B81EF7C7-8C33-4DC1-98BA-D5EFD0A1AF12}" type="parTrans" cxnId="{6C7DA163-97AC-47BA-96B6-D796CCEC186E}">
      <dgm:prSet/>
      <dgm:spPr/>
      <dgm:t>
        <a:bodyPr/>
        <a:lstStyle/>
        <a:p>
          <a:endParaRPr lang="es-ES"/>
        </a:p>
      </dgm:t>
    </dgm:pt>
    <dgm:pt modelId="{564D0999-8990-41D9-AF43-6C3942A0BEDB}" type="sibTrans" cxnId="{6C7DA163-97AC-47BA-96B6-D796CCEC186E}">
      <dgm:prSet/>
      <dgm:spPr/>
      <dgm:t>
        <a:bodyPr/>
        <a:lstStyle/>
        <a:p>
          <a:endParaRPr lang="es-ES"/>
        </a:p>
      </dgm:t>
    </dgm:pt>
    <dgm:pt modelId="{2DD6B188-2EB1-4F80-A7D8-5B8B706C8378}" type="pres">
      <dgm:prSet presAssocID="{05B11CA6-22F1-4CA8-8F63-FF4D9D46796D}" presName="root" presStyleCnt="0">
        <dgm:presLayoutVars>
          <dgm:dir/>
          <dgm:resizeHandles val="exact"/>
        </dgm:presLayoutVars>
      </dgm:prSet>
      <dgm:spPr/>
    </dgm:pt>
    <dgm:pt modelId="{D13683DD-2B60-492F-8D42-ACE8F6A73584}" type="pres">
      <dgm:prSet presAssocID="{59239AF9-AA00-4A60-83AD-9A2378F9D69E}" presName="compNode" presStyleCnt="0"/>
      <dgm:spPr/>
    </dgm:pt>
    <dgm:pt modelId="{32CD6184-B335-427F-A9AE-F265126EB536}" type="pres">
      <dgm:prSet presAssocID="{59239AF9-AA00-4A60-83AD-9A2378F9D69E}" presName="bgRect" presStyleLbl="bgShp" presStyleIdx="0" presStyleCnt="3"/>
      <dgm:spPr/>
    </dgm:pt>
    <dgm:pt modelId="{3A48355C-E75D-481A-94F0-86D01103E604}" type="pres">
      <dgm:prSet presAssocID="{59239AF9-AA00-4A60-83AD-9A2378F9D69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bre"/>
        </a:ext>
      </dgm:extLst>
    </dgm:pt>
    <dgm:pt modelId="{92366DAE-0BEB-4C95-822E-D04A61E9793B}" type="pres">
      <dgm:prSet presAssocID="{59239AF9-AA00-4A60-83AD-9A2378F9D69E}" presName="spaceRect" presStyleCnt="0"/>
      <dgm:spPr/>
    </dgm:pt>
    <dgm:pt modelId="{36141063-8770-4E72-9B74-A918BA27B06B}" type="pres">
      <dgm:prSet presAssocID="{59239AF9-AA00-4A60-83AD-9A2378F9D69E}" presName="parTx" presStyleLbl="revTx" presStyleIdx="0" presStyleCnt="4">
        <dgm:presLayoutVars>
          <dgm:chMax val="0"/>
          <dgm:chPref val="0"/>
        </dgm:presLayoutVars>
      </dgm:prSet>
      <dgm:spPr/>
    </dgm:pt>
    <dgm:pt modelId="{39F463BD-9DC6-448B-A23F-DA9C9539B2FE}" type="pres">
      <dgm:prSet presAssocID="{02B414C3-B394-43B0-B203-163C9E781DC0}" presName="sibTrans" presStyleCnt="0"/>
      <dgm:spPr/>
    </dgm:pt>
    <dgm:pt modelId="{2E194DCA-5139-4355-B378-05139BC4B8CF}" type="pres">
      <dgm:prSet presAssocID="{39CB181A-8922-4DE7-BF5F-E24716734030}" presName="compNode" presStyleCnt="0"/>
      <dgm:spPr/>
    </dgm:pt>
    <dgm:pt modelId="{8E79A0DE-6CE1-4E74-8816-8F72E80D4960}" type="pres">
      <dgm:prSet presAssocID="{39CB181A-8922-4DE7-BF5F-E24716734030}" presName="bgRect" presStyleLbl="bgShp" presStyleIdx="1" presStyleCnt="3"/>
      <dgm:spPr/>
    </dgm:pt>
    <dgm:pt modelId="{F7234B99-79B9-4A48-B42E-BD2EBF07CE67}" type="pres">
      <dgm:prSet presAssocID="{39CB181A-8922-4DE7-BF5F-E247167340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A8D9AE50-92F3-4FBC-8444-8F1BEAD5C4EC}" type="pres">
      <dgm:prSet presAssocID="{39CB181A-8922-4DE7-BF5F-E24716734030}" presName="spaceRect" presStyleCnt="0"/>
      <dgm:spPr/>
    </dgm:pt>
    <dgm:pt modelId="{5EF1CF4B-BFCC-4C18-BB2C-615C53366C10}" type="pres">
      <dgm:prSet presAssocID="{39CB181A-8922-4DE7-BF5F-E24716734030}" presName="parTx" presStyleLbl="revTx" presStyleIdx="1" presStyleCnt="4">
        <dgm:presLayoutVars>
          <dgm:chMax val="0"/>
          <dgm:chPref val="0"/>
        </dgm:presLayoutVars>
      </dgm:prSet>
      <dgm:spPr/>
    </dgm:pt>
    <dgm:pt modelId="{D9644104-DB24-42A0-B1AC-756B411F55EE}" type="pres">
      <dgm:prSet presAssocID="{39CB181A-8922-4DE7-BF5F-E24716734030}" presName="desTx" presStyleLbl="revTx" presStyleIdx="2" presStyleCnt="4">
        <dgm:presLayoutVars/>
      </dgm:prSet>
      <dgm:spPr/>
    </dgm:pt>
    <dgm:pt modelId="{15DCF0CF-B109-4617-86C2-607F1FA73C3A}" type="pres">
      <dgm:prSet presAssocID="{12511A52-CC68-415C-B703-E2DFEA23A1A6}" presName="sibTrans" presStyleCnt="0"/>
      <dgm:spPr/>
    </dgm:pt>
    <dgm:pt modelId="{23B37DB7-A66A-4D4D-8645-6700F3B55570}" type="pres">
      <dgm:prSet presAssocID="{221AC36F-8233-4734-898F-DCD36A8DA5BB}" presName="compNode" presStyleCnt="0"/>
      <dgm:spPr/>
    </dgm:pt>
    <dgm:pt modelId="{5B4EDB78-A103-485C-BB52-67E1D25AB6A7}" type="pres">
      <dgm:prSet presAssocID="{221AC36F-8233-4734-898F-DCD36A8DA5BB}" presName="bgRect" presStyleLbl="bgShp" presStyleIdx="2" presStyleCnt="3"/>
      <dgm:spPr/>
    </dgm:pt>
    <dgm:pt modelId="{886EA872-1277-48AF-AC91-1EFD8FC72118}" type="pres">
      <dgm:prSet presAssocID="{221AC36F-8233-4734-898F-DCD36A8DA5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ión"/>
        </a:ext>
      </dgm:extLst>
    </dgm:pt>
    <dgm:pt modelId="{F1924DFF-996F-4341-9BE5-070532B20864}" type="pres">
      <dgm:prSet presAssocID="{221AC36F-8233-4734-898F-DCD36A8DA5BB}" presName="spaceRect" presStyleCnt="0"/>
      <dgm:spPr/>
    </dgm:pt>
    <dgm:pt modelId="{C0CF4149-B78D-4C3D-9986-7319555F9D1F}" type="pres">
      <dgm:prSet presAssocID="{221AC36F-8233-4734-898F-DCD36A8DA5B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ABD7E07-B1EF-4B5F-A6B6-78465FA195FF}" type="presOf" srcId="{05B11CA6-22F1-4CA8-8F63-FF4D9D46796D}" destId="{2DD6B188-2EB1-4F80-A7D8-5B8B706C8378}" srcOrd="0" destOrd="0" presId="urn:microsoft.com/office/officeart/2018/2/layout/IconVerticalSolidList"/>
    <dgm:cxn modelId="{67B24540-9CD6-4E3A-A4B0-C53171E1080D}" type="presOf" srcId="{39CB181A-8922-4DE7-BF5F-E24716734030}" destId="{5EF1CF4B-BFCC-4C18-BB2C-615C53366C10}" srcOrd="0" destOrd="0" presId="urn:microsoft.com/office/officeart/2018/2/layout/IconVerticalSolidList"/>
    <dgm:cxn modelId="{6C7DA163-97AC-47BA-96B6-D796CCEC186E}" srcId="{05B11CA6-22F1-4CA8-8F63-FF4D9D46796D}" destId="{221AC36F-8233-4734-898F-DCD36A8DA5BB}" srcOrd="2" destOrd="0" parTransId="{B81EF7C7-8C33-4DC1-98BA-D5EFD0A1AF12}" sibTransId="{564D0999-8990-41D9-AF43-6C3942A0BEDB}"/>
    <dgm:cxn modelId="{E59AAD8B-6974-486B-A4AF-DC471900A7FE}" type="presOf" srcId="{221AC36F-8233-4734-898F-DCD36A8DA5BB}" destId="{C0CF4149-B78D-4C3D-9986-7319555F9D1F}" srcOrd="0" destOrd="0" presId="urn:microsoft.com/office/officeart/2018/2/layout/IconVerticalSolidList"/>
    <dgm:cxn modelId="{CD8E80A1-1292-4CAB-BBB5-D09295C8FFD1}" type="presOf" srcId="{59239AF9-AA00-4A60-83AD-9A2378F9D69E}" destId="{36141063-8770-4E72-9B74-A918BA27B06B}" srcOrd="0" destOrd="0" presId="urn:microsoft.com/office/officeart/2018/2/layout/IconVerticalSolidList"/>
    <dgm:cxn modelId="{8CCA3CDA-00DD-4EE7-BF11-12957873CAA6}" type="presOf" srcId="{BAA65703-D7F4-449E-9628-B291FBE55A98}" destId="{D9644104-DB24-42A0-B1AC-756B411F55EE}" srcOrd="0" destOrd="0" presId="urn:microsoft.com/office/officeart/2018/2/layout/IconVerticalSolidList"/>
    <dgm:cxn modelId="{7378CFDC-F87C-4E86-A9A4-A92A46A636E2}" srcId="{39CB181A-8922-4DE7-BF5F-E24716734030}" destId="{BAA65703-D7F4-449E-9628-B291FBE55A98}" srcOrd="0" destOrd="0" parTransId="{DBCA2644-45E9-4AD9-97AF-3834175391AA}" sibTransId="{998716E4-4D37-421E-B275-EC336D6578A2}"/>
    <dgm:cxn modelId="{0DFECDE2-069C-498A-B47D-13FEC5E59073}" srcId="{05B11CA6-22F1-4CA8-8F63-FF4D9D46796D}" destId="{39CB181A-8922-4DE7-BF5F-E24716734030}" srcOrd="1" destOrd="0" parTransId="{A6A530C6-BCE3-411A-ADA9-8F9A54F672EC}" sibTransId="{12511A52-CC68-415C-B703-E2DFEA23A1A6}"/>
    <dgm:cxn modelId="{225FFBE5-AD5D-4B3C-891A-394BAA326B65}" srcId="{05B11CA6-22F1-4CA8-8F63-FF4D9D46796D}" destId="{59239AF9-AA00-4A60-83AD-9A2378F9D69E}" srcOrd="0" destOrd="0" parTransId="{2D005E5E-03FA-4DF8-88C2-4E9DCD76CD52}" sibTransId="{02B414C3-B394-43B0-B203-163C9E781DC0}"/>
    <dgm:cxn modelId="{578A9801-3E5A-4497-8977-5F10BE13925D}" type="presParOf" srcId="{2DD6B188-2EB1-4F80-A7D8-5B8B706C8378}" destId="{D13683DD-2B60-492F-8D42-ACE8F6A73584}" srcOrd="0" destOrd="0" presId="urn:microsoft.com/office/officeart/2018/2/layout/IconVerticalSolidList"/>
    <dgm:cxn modelId="{7EAE5D1E-EF5D-49D3-B820-25F7F93CF06D}" type="presParOf" srcId="{D13683DD-2B60-492F-8D42-ACE8F6A73584}" destId="{32CD6184-B335-427F-A9AE-F265126EB536}" srcOrd="0" destOrd="0" presId="urn:microsoft.com/office/officeart/2018/2/layout/IconVerticalSolidList"/>
    <dgm:cxn modelId="{B2349A95-E5E3-4596-870C-2CAF73BF598D}" type="presParOf" srcId="{D13683DD-2B60-492F-8D42-ACE8F6A73584}" destId="{3A48355C-E75D-481A-94F0-86D01103E604}" srcOrd="1" destOrd="0" presId="urn:microsoft.com/office/officeart/2018/2/layout/IconVerticalSolidList"/>
    <dgm:cxn modelId="{8EC165C9-1541-4A66-B414-8ECC95184A13}" type="presParOf" srcId="{D13683DD-2B60-492F-8D42-ACE8F6A73584}" destId="{92366DAE-0BEB-4C95-822E-D04A61E9793B}" srcOrd="2" destOrd="0" presId="urn:microsoft.com/office/officeart/2018/2/layout/IconVerticalSolidList"/>
    <dgm:cxn modelId="{71BE8045-F311-444F-9B6A-5AF91FF18FB5}" type="presParOf" srcId="{D13683DD-2B60-492F-8D42-ACE8F6A73584}" destId="{36141063-8770-4E72-9B74-A918BA27B06B}" srcOrd="3" destOrd="0" presId="urn:microsoft.com/office/officeart/2018/2/layout/IconVerticalSolidList"/>
    <dgm:cxn modelId="{45220205-0552-44AC-B3FB-935AC17E8B79}" type="presParOf" srcId="{2DD6B188-2EB1-4F80-A7D8-5B8B706C8378}" destId="{39F463BD-9DC6-448B-A23F-DA9C9539B2FE}" srcOrd="1" destOrd="0" presId="urn:microsoft.com/office/officeart/2018/2/layout/IconVerticalSolidList"/>
    <dgm:cxn modelId="{88E59E7B-4B7E-4529-A06E-6768FC58F70E}" type="presParOf" srcId="{2DD6B188-2EB1-4F80-A7D8-5B8B706C8378}" destId="{2E194DCA-5139-4355-B378-05139BC4B8CF}" srcOrd="2" destOrd="0" presId="urn:microsoft.com/office/officeart/2018/2/layout/IconVerticalSolidList"/>
    <dgm:cxn modelId="{6D7356B4-274E-499C-A86B-90C5899127D2}" type="presParOf" srcId="{2E194DCA-5139-4355-B378-05139BC4B8CF}" destId="{8E79A0DE-6CE1-4E74-8816-8F72E80D4960}" srcOrd="0" destOrd="0" presId="urn:microsoft.com/office/officeart/2018/2/layout/IconVerticalSolidList"/>
    <dgm:cxn modelId="{FD6C0219-BCF8-4154-887A-49330442927D}" type="presParOf" srcId="{2E194DCA-5139-4355-B378-05139BC4B8CF}" destId="{F7234B99-79B9-4A48-B42E-BD2EBF07CE67}" srcOrd="1" destOrd="0" presId="urn:microsoft.com/office/officeart/2018/2/layout/IconVerticalSolidList"/>
    <dgm:cxn modelId="{312F914D-5C68-4A16-9B6F-5CE78DDFDA97}" type="presParOf" srcId="{2E194DCA-5139-4355-B378-05139BC4B8CF}" destId="{A8D9AE50-92F3-4FBC-8444-8F1BEAD5C4EC}" srcOrd="2" destOrd="0" presId="urn:microsoft.com/office/officeart/2018/2/layout/IconVerticalSolidList"/>
    <dgm:cxn modelId="{794D7D04-A9E3-4C9C-A78E-ED45C39B9B5E}" type="presParOf" srcId="{2E194DCA-5139-4355-B378-05139BC4B8CF}" destId="{5EF1CF4B-BFCC-4C18-BB2C-615C53366C10}" srcOrd="3" destOrd="0" presId="urn:microsoft.com/office/officeart/2018/2/layout/IconVerticalSolidList"/>
    <dgm:cxn modelId="{295A3C6D-DCD3-4F7E-BD69-52E19A4C537E}" type="presParOf" srcId="{2E194DCA-5139-4355-B378-05139BC4B8CF}" destId="{D9644104-DB24-42A0-B1AC-756B411F55EE}" srcOrd="4" destOrd="0" presId="urn:microsoft.com/office/officeart/2018/2/layout/IconVerticalSolidList"/>
    <dgm:cxn modelId="{B2FA09DE-D347-4E30-8659-374F86D2968A}" type="presParOf" srcId="{2DD6B188-2EB1-4F80-A7D8-5B8B706C8378}" destId="{15DCF0CF-B109-4617-86C2-607F1FA73C3A}" srcOrd="3" destOrd="0" presId="urn:microsoft.com/office/officeart/2018/2/layout/IconVerticalSolidList"/>
    <dgm:cxn modelId="{E87C8CCC-F5DD-4851-AC66-8A1A632D8544}" type="presParOf" srcId="{2DD6B188-2EB1-4F80-A7D8-5B8B706C8378}" destId="{23B37DB7-A66A-4D4D-8645-6700F3B55570}" srcOrd="4" destOrd="0" presId="urn:microsoft.com/office/officeart/2018/2/layout/IconVerticalSolidList"/>
    <dgm:cxn modelId="{A7F65CB5-242C-468D-85CD-AC94426F38D0}" type="presParOf" srcId="{23B37DB7-A66A-4D4D-8645-6700F3B55570}" destId="{5B4EDB78-A103-485C-BB52-67E1D25AB6A7}" srcOrd="0" destOrd="0" presId="urn:microsoft.com/office/officeart/2018/2/layout/IconVerticalSolidList"/>
    <dgm:cxn modelId="{BADECEC9-40CB-4DD0-B789-358155F345D6}" type="presParOf" srcId="{23B37DB7-A66A-4D4D-8645-6700F3B55570}" destId="{886EA872-1277-48AF-AC91-1EFD8FC72118}" srcOrd="1" destOrd="0" presId="urn:microsoft.com/office/officeart/2018/2/layout/IconVerticalSolidList"/>
    <dgm:cxn modelId="{0641B9BF-59D8-4B64-9CD0-0212428EC54D}" type="presParOf" srcId="{23B37DB7-A66A-4D4D-8645-6700F3B55570}" destId="{F1924DFF-996F-4341-9BE5-070532B20864}" srcOrd="2" destOrd="0" presId="urn:microsoft.com/office/officeart/2018/2/layout/IconVerticalSolidList"/>
    <dgm:cxn modelId="{165B1975-8EF4-4094-BDFC-16F15D162FAF}" type="presParOf" srcId="{23B37DB7-A66A-4D4D-8645-6700F3B55570}" destId="{C0CF4149-B78D-4C3D-9986-7319555F9D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6856735-C5A1-4EC9-A3C6-E2B75767F694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682FA7CF-F05E-4484-8E13-AEBC8E466352}">
      <dgm:prSet/>
      <dgm:spPr/>
      <dgm:t>
        <a:bodyPr/>
        <a:lstStyle/>
        <a:p>
          <a:r>
            <a:rPr lang="es-ES"/>
            <a:t>No se almacenan en un servidor externo, sólo en el dispositivo</a:t>
          </a:r>
        </a:p>
      </dgm:t>
    </dgm:pt>
    <dgm:pt modelId="{5372730C-D7E1-4657-AA78-F90FDC58FF2D}" type="parTrans" cxnId="{040C3271-9B53-4644-85B9-7FCAC52CA2C4}">
      <dgm:prSet/>
      <dgm:spPr/>
      <dgm:t>
        <a:bodyPr/>
        <a:lstStyle/>
        <a:p>
          <a:endParaRPr lang="es-ES"/>
        </a:p>
      </dgm:t>
    </dgm:pt>
    <dgm:pt modelId="{76A36A1F-2C78-406E-A51C-31C8FCAE381E}" type="sibTrans" cxnId="{040C3271-9B53-4644-85B9-7FCAC52CA2C4}">
      <dgm:prSet/>
      <dgm:spPr/>
      <dgm:t>
        <a:bodyPr/>
        <a:lstStyle/>
        <a:p>
          <a:endParaRPr lang="es-ES"/>
        </a:p>
      </dgm:t>
    </dgm:pt>
    <dgm:pt modelId="{D883A9AD-EFE2-45C2-A8BF-889C41CF5FB9}">
      <dgm:prSet/>
      <dgm:spPr/>
      <dgm:t>
        <a:bodyPr/>
        <a:lstStyle/>
        <a:p>
          <a:r>
            <a:rPr lang="es-ES"/>
            <a:t>Están cifrados “de extremo a extremo”, sólo los pueden ver los usuarios</a:t>
          </a:r>
        </a:p>
      </dgm:t>
    </dgm:pt>
    <dgm:pt modelId="{6290DA06-4C3D-4184-99EC-E5E68E8BAB96}" type="parTrans" cxnId="{1D0E5580-9AEA-4E37-99FA-5DD6FC33468A}">
      <dgm:prSet/>
      <dgm:spPr/>
      <dgm:t>
        <a:bodyPr/>
        <a:lstStyle/>
        <a:p>
          <a:endParaRPr lang="es-ES"/>
        </a:p>
      </dgm:t>
    </dgm:pt>
    <dgm:pt modelId="{233F9419-BF9A-4B8E-AFE4-F2DA9B544C33}" type="sibTrans" cxnId="{1D0E5580-9AEA-4E37-99FA-5DD6FC33468A}">
      <dgm:prSet/>
      <dgm:spPr/>
      <dgm:t>
        <a:bodyPr/>
        <a:lstStyle/>
        <a:p>
          <a:endParaRPr lang="es-ES"/>
        </a:p>
      </dgm:t>
    </dgm:pt>
    <dgm:pt modelId="{0A4FC3DF-7DF5-45F2-AC8D-3F4E1543B35C}">
      <dgm:prSet/>
      <dgm:spPr/>
      <dgm:t>
        <a:bodyPr/>
        <a:lstStyle/>
        <a:p>
          <a:r>
            <a:rPr lang="es-ES"/>
            <a:t>Son fácilmente manipulables</a:t>
          </a:r>
        </a:p>
      </dgm:t>
    </dgm:pt>
    <dgm:pt modelId="{BD0FCE6B-8B1E-40E4-9E58-1D3B1E7DFD1C}" type="parTrans" cxnId="{C290A0A3-C416-4F15-A1F5-D5A9478A339F}">
      <dgm:prSet/>
      <dgm:spPr/>
      <dgm:t>
        <a:bodyPr/>
        <a:lstStyle/>
        <a:p>
          <a:endParaRPr lang="es-ES"/>
        </a:p>
      </dgm:t>
    </dgm:pt>
    <dgm:pt modelId="{D66691D1-D83B-4D18-8487-72EB91BB970A}" type="sibTrans" cxnId="{C290A0A3-C416-4F15-A1F5-D5A9478A339F}">
      <dgm:prSet/>
      <dgm:spPr/>
      <dgm:t>
        <a:bodyPr/>
        <a:lstStyle/>
        <a:p>
          <a:endParaRPr lang="es-ES"/>
        </a:p>
      </dgm:t>
    </dgm:pt>
    <dgm:pt modelId="{C39A9C79-D6E3-43CA-832F-B49D31B0AE59}" type="pres">
      <dgm:prSet presAssocID="{B6856735-C5A1-4EC9-A3C6-E2B75767F694}" presName="vert0" presStyleCnt="0">
        <dgm:presLayoutVars>
          <dgm:dir/>
          <dgm:animOne val="branch"/>
          <dgm:animLvl val="lvl"/>
        </dgm:presLayoutVars>
      </dgm:prSet>
      <dgm:spPr/>
    </dgm:pt>
    <dgm:pt modelId="{108A8E24-5E44-45DE-9E04-703A600B6720}" type="pres">
      <dgm:prSet presAssocID="{682FA7CF-F05E-4484-8E13-AEBC8E466352}" presName="thickLine" presStyleLbl="alignNode1" presStyleIdx="0" presStyleCnt="3"/>
      <dgm:spPr/>
    </dgm:pt>
    <dgm:pt modelId="{F527A9CA-DEE1-4A69-99CB-3726016214A9}" type="pres">
      <dgm:prSet presAssocID="{682FA7CF-F05E-4484-8E13-AEBC8E466352}" presName="horz1" presStyleCnt="0"/>
      <dgm:spPr/>
    </dgm:pt>
    <dgm:pt modelId="{3853210E-C3FD-48E4-987F-680411F1E2C2}" type="pres">
      <dgm:prSet presAssocID="{682FA7CF-F05E-4484-8E13-AEBC8E466352}" presName="tx1" presStyleLbl="revTx" presStyleIdx="0" presStyleCnt="3"/>
      <dgm:spPr/>
    </dgm:pt>
    <dgm:pt modelId="{675A5482-DCDA-405B-B2C7-948C9381B30C}" type="pres">
      <dgm:prSet presAssocID="{682FA7CF-F05E-4484-8E13-AEBC8E466352}" presName="vert1" presStyleCnt="0"/>
      <dgm:spPr/>
    </dgm:pt>
    <dgm:pt modelId="{AADBB1EF-096B-4D3B-B56B-924C58CF5320}" type="pres">
      <dgm:prSet presAssocID="{D883A9AD-EFE2-45C2-A8BF-889C41CF5FB9}" presName="thickLine" presStyleLbl="alignNode1" presStyleIdx="1" presStyleCnt="3"/>
      <dgm:spPr/>
    </dgm:pt>
    <dgm:pt modelId="{55059FA7-F4E9-4BED-807A-F06F2D97CB24}" type="pres">
      <dgm:prSet presAssocID="{D883A9AD-EFE2-45C2-A8BF-889C41CF5FB9}" presName="horz1" presStyleCnt="0"/>
      <dgm:spPr/>
    </dgm:pt>
    <dgm:pt modelId="{7E9EFC6B-9949-4B4A-8855-CDFF55130CC4}" type="pres">
      <dgm:prSet presAssocID="{D883A9AD-EFE2-45C2-A8BF-889C41CF5FB9}" presName="tx1" presStyleLbl="revTx" presStyleIdx="1" presStyleCnt="3"/>
      <dgm:spPr/>
    </dgm:pt>
    <dgm:pt modelId="{8B36BA9A-7078-4F3D-869C-6A3F3EFB2960}" type="pres">
      <dgm:prSet presAssocID="{D883A9AD-EFE2-45C2-A8BF-889C41CF5FB9}" presName="vert1" presStyleCnt="0"/>
      <dgm:spPr/>
    </dgm:pt>
    <dgm:pt modelId="{B734D989-1B7B-4DF0-9044-C6F65ECDDF7E}" type="pres">
      <dgm:prSet presAssocID="{0A4FC3DF-7DF5-45F2-AC8D-3F4E1543B35C}" presName="thickLine" presStyleLbl="alignNode1" presStyleIdx="2" presStyleCnt="3"/>
      <dgm:spPr/>
    </dgm:pt>
    <dgm:pt modelId="{1ACF846E-EF90-47E6-9DF7-F78F9752A029}" type="pres">
      <dgm:prSet presAssocID="{0A4FC3DF-7DF5-45F2-AC8D-3F4E1543B35C}" presName="horz1" presStyleCnt="0"/>
      <dgm:spPr/>
    </dgm:pt>
    <dgm:pt modelId="{C9DE4073-9BCB-4F3F-8258-8C707DD612A2}" type="pres">
      <dgm:prSet presAssocID="{0A4FC3DF-7DF5-45F2-AC8D-3F4E1543B35C}" presName="tx1" presStyleLbl="revTx" presStyleIdx="2" presStyleCnt="3"/>
      <dgm:spPr/>
    </dgm:pt>
    <dgm:pt modelId="{42DD8421-9CCC-4D55-AAD6-8A25987E72BC}" type="pres">
      <dgm:prSet presAssocID="{0A4FC3DF-7DF5-45F2-AC8D-3F4E1543B35C}" presName="vert1" presStyleCnt="0"/>
      <dgm:spPr/>
    </dgm:pt>
  </dgm:ptLst>
  <dgm:cxnLst>
    <dgm:cxn modelId="{AB144524-AF40-4361-8B9B-7FA0CFD059B8}" type="presOf" srcId="{B6856735-C5A1-4EC9-A3C6-E2B75767F694}" destId="{C39A9C79-D6E3-43CA-832F-B49D31B0AE59}" srcOrd="0" destOrd="0" presId="urn:microsoft.com/office/officeart/2008/layout/LinedList"/>
    <dgm:cxn modelId="{040C3271-9B53-4644-85B9-7FCAC52CA2C4}" srcId="{B6856735-C5A1-4EC9-A3C6-E2B75767F694}" destId="{682FA7CF-F05E-4484-8E13-AEBC8E466352}" srcOrd="0" destOrd="0" parTransId="{5372730C-D7E1-4657-AA78-F90FDC58FF2D}" sibTransId="{76A36A1F-2C78-406E-A51C-31C8FCAE381E}"/>
    <dgm:cxn modelId="{1D0E5580-9AEA-4E37-99FA-5DD6FC33468A}" srcId="{B6856735-C5A1-4EC9-A3C6-E2B75767F694}" destId="{D883A9AD-EFE2-45C2-A8BF-889C41CF5FB9}" srcOrd="1" destOrd="0" parTransId="{6290DA06-4C3D-4184-99EC-E5E68E8BAB96}" sibTransId="{233F9419-BF9A-4B8E-AFE4-F2DA9B544C33}"/>
    <dgm:cxn modelId="{B2F03299-9785-4B52-BEAB-35C4AB12D29E}" type="presOf" srcId="{682FA7CF-F05E-4484-8E13-AEBC8E466352}" destId="{3853210E-C3FD-48E4-987F-680411F1E2C2}" srcOrd="0" destOrd="0" presId="urn:microsoft.com/office/officeart/2008/layout/LinedList"/>
    <dgm:cxn modelId="{890E5A9D-B492-456A-A8E0-118AB2455471}" type="presOf" srcId="{0A4FC3DF-7DF5-45F2-AC8D-3F4E1543B35C}" destId="{C9DE4073-9BCB-4F3F-8258-8C707DD612A2}" srcOrd="0" destOrd="0" presId="urn:microsoft.com/office/officeart/2008/layout/LinedList"/>
    <dgm:cxn modelId="{C290A0A3-C416-4F15-A1F5-D5A9478A339F}" srcId="{B6856735-C5A1-4EC9-A3C6-E2B75767F694}" destId="{0A4FC3DF-7DF5-45F2-AC8D-3F4E1543B35C}" srcOrd="2" destOrd="0" parTransId="{BD0FCE6B-8B1E-40E4-9E58-1D3B1E7DFD1C}" sibTransId="{D66691D1-D83B-4D18-8487-72EB91BB970A}"/>
    <dgm:cxn modelId="{C440BDD7-7718-4997-919A-2F8F1202414E}" type="presOf" srcId="{D883A9AD-EFE2-45C2-A8BF-889C41CF5FB9}" destId="{7E9EFC6B-9949-4B4A-8855-CDFF55130CC4}" srcOrd="0" destOrd="0" presId="urn:microsoft.com/office/officeart/2008/layout/LinedList"/>
    <dgm:cxn modelId="{BF7D1A74-6B14-49DC-91C2-082AC6067BDE}" type="presParOf" srcId="{C39A9C79-D6E3-43CA-832F-B49D31B0AE59}" destId="{108A8E24-5E44-45DE-9E04-703A600B6720}" srcOrd="0" destOrd="0" presId="urn:microsoft.com/office/officeart/2008/layout/LinedList"/>
    <dgm:cxn modelId="{E31C7FF2-8A51-4C69-8B67-5693FE1DCC27}" type="presParOf" srcId="{C39A9C79-D6E3-43CA-832F-B49D31B0AE59}" destId="{F527A9CA-DEE1-4A69-99CB-3726016214A9}" srcOrd="1" destOrd="0" presId="urn:microsoft.com/office/officeart/2008/layout/LinedList"/>
    <dgm:cxn modelId="{644FD041-3890-48C4-91BA-77A6EDA9C4B4}" type="presParOf" srcId="{F527A9CA-DEE1-4A69-99CB-3726016214A9}" destId="{3853210E-C3FD-48E4-987F-680411F1E2C2}" srcOrd="0" destOrd="0" presId="urn:microsoft.com/office/officeart/2008/layout/LinedList"/>
    <dgm:cxn modelId="{89487E13-FC9E-4025-8624-9C7080B0A976}" type="presParOf" srcId="{F527A9CA-DEE1-4A69-99CB-3726016214A9}" destId="{675A5482-DCDA-405B-B2C7-948C9381B30C}" srcOrd="1" destOrd="0" presId="urn:microsoft.com/office/officeart/2008/layout/LinedList"/>
    <dgm:cxn modelId="{DBEC0516-A5A7-4845-868F-DB1E51EEA616}" type="presParOf" srcId="{C39A9C79-D6E3-43CA-832F-B49D31B0AE59}" destId="{AADBB1EF-096B-4D3B-B56B-924C58CF5320}" srcOrd="2" destOrd="0" presId="urn:microsoft.com/office/officeart/2008/layout/LinedList"/>
    <dgm:cxn modelId="{33B2365C-76EF-428A-A4EE-B704210B9189}" type="presParOf" srcId="{C39A9C79-D6E3-43CA-832F-B49D31B0AE59}" destId="{55059FA7-F4E9-4BED-807A-F06F2D97CB24}" srcOrd="3" destOrd="0" presId="urn:microsoft.com/office/officeart/2008/layout/LinedList"/>
    <dgm:cxn modelId="{A3EBD7F3-CDDD-4171-BE8C-EB410C8DAC1E}" type="presParOf" srcId="{55059FA7-F4E9-4BED-807A-F06F2D97CB24}" destId="{7E9EFC6B-9949-4B4A-8855-CDFF55130CC4}" srcOrd="0" destOrd="0" presId="urn:microsoft.com/office/officeart/2008/layout/LinedList"/>
    <dgm:cxn modelId="{F0CDE75F-4512-4B2A-B1C5-5D32C61840EC}" type="presParOf" srcId="{55059FA7-F4E9-4BED-807A-F06F2D97CB24}" destId="{8B36BA9A-7078-4F3D-869C-6A3F3EFB2960}" srcOrd="1" destOrd="0" presId="urn:microsoft.com/office/officeart/2008/layout/LinedList"/>
    <dgm:cxn modelId="{173FAAB7-6C3A-43DF-ADB6-CAFD2108864E}" type="presParOf" srcId="{C39A9C79-D6E3-43CA-832F-B49D31B0AE59}" destId="{B734D989-1B7B-4DF0-9044-C6F65ECDDF7E}" srcOrd="4" destOrd="0" presId="urn:microsoft.com/office/officeart/2008/layout/LinedList"/>
    <dgm:cxn modelId="{40DAC4AB-8E97-49F2-ABAA-94B6A3549EB0}" type="presParOf" srcId="{C39A9C79-D6E3-43CA-832F-B49D31B0AE59}" destId="{1ACF846E-EF90-47E6-9DF7-F78F9752A029}" srcOrd="5" destOrd="0" presId="urn:microsoft.com/office/officeart/2008/layout/LinedList"/>
    <dgm:cxn modelId="{133B14CC-0C91-4456-B3D3-77831E8FDA66}" type="presParOf" srcId="{1ACF846E-EF90-47E6-9DF7-F78F9752A029}" destId="{C9DE4073-9BCB-4F3F-8258-8C707DD612A2}" srcOrd="0" destOrd="0" presId="urn:microsoft.com/office/officeart/2008/layout/LinedList"/>
    <dgm:cxn modelId="{3BF5916E-8C8B-4B87-AFF4-DED691735CFE}" type="presParOf" srcId="{1ACF846E-EF90-47E6-9DF7-F78F9752A029}" destId="{42DD8421-9CCC-4D55-AAD6-8A25987E72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46A5FF9-9FCF-4DE8-8D6F-173AA4E22E4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6B4F47-C88B-44AC-B286-12F7A168824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Obtención</a:t>
          </a:r>
        </a:p>
      </dgm:t>
    </dgm:pt>
    <dgm:pt modelId="{8D4837F3-BBC8-40DE-B88A-C55F10AF77ED}" type="parTrans" cxnId="{CAAF4EE3-556D-4E98-9B1A-B00FA0BDE7E6}">
      <dgm:prSet/>
      <dgm:spPr/>
      <dgm:t>
        <a:bodyPr/>
        <a:lstStyle/>
        <a:p>
          <a:endParaRPr lang="es-ES"/>
        </a:p>
      </dgm:t>
    </dgm:pt>
    <dgm:pt modelId="{BA998633-6A60-4DAA-A9D0-D6EA13BB164C}" type="sibTrans" cxnId="{CAAF4EE3-556D-4E98-9B1A-B00FA0BDE7E6}">
      <dgm:prSet/>
      <dgm:spPr/>
      <dgm:t>
        <a:bodyPr/>
        <a:lstStyle/>
        <a:p>
          <a:endParaRPr lang="es-ES"/>
        </a:p>
      </dgm:t>
    </dgm:pt>
    <dgm:pt modelId="{C0BBC0E6-02D6-4C3F-A173-35368C18D4F2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Aportación</a:t>
          </a:r>
        </a:p>
      </dgm:t>
    </dgm:pt>
    <dgm:pt modelId="{68BE4362-EECC-42C9-96D7-48AC103F8041}" type="parTrans" cxnId="{0DB2F527-9C22-4AF1-A32A-456D49F0F000}">
      <dgm:prSet/>
      <dgm:spPr/>
      <dgm:t>
        <a:bodyPr/>
        <a:lstStyle/>
        <a:p>
          <a:endParaRPr lang="es-ES"/>
        </a:p>
      </dgm:t>
    </dgm:pt>
    <dgm:pt modelId="{053FC2FC-DACB-4FED-965C-24BEDD5860DC}" type="sibTrans" cxnId="{0DB2F527-9C22-4AF1-A32A-456D49F0F000}">
      <dgm:prSet/>
      <dgm:spPr/>
      <dgm:t>
        <a:bodyPr/>
        <a:lstStyle/>
        <a:p>
          <a:endParaRPr lang="es-ES"/>
        </a:p>
      </dgm:t>
    </dgm:pt>
    <dgm:pt modelId="{64338491-59F6-41FF-BD59-C91CC3C50A1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Valoración</a:t>
          </a:r>
        </a:p>
      </dgm:t>
    </dgm:pt>
    <dgm:pt modelId="{C954F4EA-7EFB-4793-A321-029B7E8A5888}" type="parTrans" cxnId="{4A5A6EF6-A769-41F5-951C-A81C4B2324B9}">
      <dgm:prSet/>
      <dgm:spPr/>
      <dgm:t>
        <a:bodyPr/>
        <a:lstStyle/>
        <a:p>
          <a:endParaRPr lang="es-ES"/>
        </a:p>
      </dgm:t>
    </dgm:pt>
    <dgm:pt modelId="{120D553E-8D4A-4AC8-90CA-AC6E44687AB5}" type="sibTrans" cxnId="{4A5A6EF6-A769-41F5-951C-A81C4B2324B9}">
      <dgm:prSet/>
      <dgm:spPr/>
      <dgm:t>
        <a:bodyPr/>
        <a:lstStyle/>
        <a:p>
          <a:endParaRPr lang="es-ES"/>
        </a:p>
      </dgm:t>
    </dgm:pt>
    <dgm:pt modelId="{D86211D5-8249-4767-BDC5-D63F72AF51BC}" type="pres">
      <dgm:prSet presAssocID="{F46A5FF9-9FCF-4DE8-8D6F-173AA4E22E48}" presName="root" presStyleCnt="0">
        <dgm:presLayoutVars>
          <dgm:dir/>
          <dgm:resizeHandles val="exact"/>
        </dgm:presLayoutVars>
      </dgm:prSet>
      <dgm:spPr/>
    </dgm:pt>
    <dgm:pt modelId="{4668959D-26B0-479C-9B7D-EA9FD2F5E180}" type="pres">
      <dgm:prSet presAssocID="{D16B4F47-C88B-44AC-B286-12F7A1688248}" presName="compNode" presStyleCnt="0"/>
      <dgm:spPr/>
    </dgm:pt>
    <dgm:pt modelId="{D6CF1AB1-B5D9-42AB-BFDB-A1152D409386}" type="pres">
      <dgm:prSet presAssocID="{D16B4F47-C88B-44AC-B286-12F7A16882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88538162-8AF0-4805-A066-DF37CDE9B69E}" type="pres">
      <dgm:prSet presAssocID="{D16B4F47-C88B-44AC-B286-12F7A1688248}" presName="spaceRect" presStyleCnt="0"/>
      <dgm:spPr/>
    </dgm:pt>
    <dgm:pt modelId="{F621EBC7-C330-4802-895B-CEF521568628}" type="pres">
      <dgm:prSet presAssocID="{D16B4F47-C88B-44AC-B286-12F7A1688248}" presName="textRect" presStyleLbl="revTx" presStyleIdx="0" presStyleCnt="3">
        <dgm:presLayoutVars>
          <dgm:chMax val="1"/>
          <dgm:chPref val="1"/>
        </dgm:presLayoutVars>
      </dgm:prSet>
      <dgm:spPr/>
    </dgm:pt>
    <dgm:pt modelId="{2220B6D8-6F10-447C-824E-C0FCBD75203E}" type="pres">
      <dgm:prSet presAssocID="{BA998633-6A60-4DAA-A9D0-D6EA13BB164C}" presName="sibTrans" presStyleCnt="0"/>
      <dgm:spPr/>
    </dgm:pt>
    <dgm:pt modelId="{F553847E-F4DA-4524-BF67-8A6AD6CA19DC}" type="pres">
      <dgm:prSet presAssocID="{C0BBC0E6-02D6-4C3F-A173-35368C18D4F2}" presName="compNode" presStyleCnt="0"/>
      <dgm:spPr/>
    </dgm:pt>
    <dgm:pt modelId="{E19C40A1-8110-452B-B66B-DD8B6485BFF7}" type="pres">
      <dgm:prSet presAssocID="{C0BBC0E6-02D6-4C3F-A173-35368C18D4F2}" presName="iconRect" presStyleLbl="node1" presStyleIdx="1" presStyleCnt="3" custLinFactX="100000" custLinFactNeighborX="154088" custLinFactNeighborY="-64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1710EBE-91D3-48D9-9272-50C0FE4851F6}" type="pres">
      <dgm:prSet presAssocID="{C0BBC0E6-02D6-4C3F-A173-35368C18D4F2}" presName="spaceRect" presStyleCnt="0"/>
      <dgm:spPr/>
    </dgm:pt>
    <dgm:pt modelId="{BB30E691-3125-48FF-BA67-151ABFC54E6E}" type="pres">
      <dgm:prSet presAssocID="{C0BBC0E6-02D6-4C3F-A173-35368C18D4F2}" presName="textRect" presStyleLbl="revTx" presStyleIdx="1" presStyleCnt="3">
        <dgm:presLayoutVars>
          <dgm:chMax val="1"/>
          <dgm:chPref val="1"/>
        </dgm:presLayoutVars>
      </dgm:prSet>
      <dgm:spPr/>
    </dgm:pt>
    <dgm:pt modelId="{FF8525F2-8022-4845-9822-2E73EAF257C5}" type="pres">
      <dgm:prSet presAssocID="{053FC2FC-DACB-4FED-965C-24BEDD5860DC}" presName="sibTrans" presStyleCnt="0"/>
      <dgm:spPr/>
    </dgm:pt>
    <dgm:pt modelId="{7E18139F-2E5A-4FB1-89F2-F3328F347792}" type="pres">
      <dgm:prSet presAssocID="{64338491-59F6-41FF-BD59-C91CC3C50A14}" presName="compNode" presStyleCnt="0"/>
      <dgm:spPr/>
    </dgm:pt>
    <dgm:pt modelId="{1F0E94C4-1075-425D-9E13-4B5CAD282297}" type="pres">
      <dgm:prSet presAssocID="{64338491-59F6-41FF-BD59-C91CC3C50A14}" presName="iconRect" presStyleLbl="node1" presStyleIdx="2" presStyleCnt="3" custLinFactX="-100000" custLinFactNeighborX="-169839" custLinFactNeighborY="-1346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2F5B956-C79C-4F0A-B233-4A6FEA1FA84E}" type="pres">
      <dgm:prSet presAssocID="{64338491-59F6-41FF-BD59-C91CC3C50A14}" presName="spaceRect" presStyleCnt="0"/>
      <dgm:spPr/>
    </dgm:pt>
    <dgm:pt modelId="{11FD8700-AEEE-40DB-9190-05342AD9A9A4}" type="pres">
      <dgm:prSet presAssocID="{64338491-59F6-41FF-BD59-C91CC3C50A1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EEAAA20-4BF1-4576-B90A-65C5D9A92830}" type="presOf" srcId="{D16B4F47-C88B-44AC-B286-12F7A1688248}" destId="{F621EBC7-C330-4802-895B-CEF521568628}" srcOrd="0" destOrd="0" presId="urn:microsoft.com/office/officeart/2018/2/layout/IconLabelList"/>
    <dgm:cxn modelId="{0DB2F527-9C22-4AF1-A32A-456D49F0F000}" srcId="{F46A5FF9-9FCF-4DE8-8D6F-173AA4E22E48}" destId="{C0BBC0E6-02D6-4C3F-A173-35368C18D4F2}" srcOrd="1" destOrd="0" parTransId="{68BE4362-EECC-42C9-96D7-48AC103F8041}" sibTransId="{053FC2FC-DACB-4FED-965C-24BEDD5860DC}"/>
    <dgm:cxn modelId="{29B2CA6C-2C38-4F6E-A3C1-F89757888F7C}" type="presOf" srcId="{C0BBC0E6-02D6-4C3F-A173-35368C18D4F2}" destId="{BB30E691-3125-48FF-BA67-151ABFC54E6E}" srcOrd="0" destOrd="0" presId="urn:microsoft.com/office/officeart/2018/2/layout/IconLabelList"/>
    <dgm:cxn modelId="{95BA4687-6246-4E4E-AE78-43396DA7CA07}" type="presOf" srcId="{64338491-59F6-41FF-BD59-C91CC3C50A14}" destId="{11FD8700-AEEE-40DB-9190-05342AD9A9A4}" srcOrd="0" destOrd="0" presId="urn:microsoft.com/office/officeart/2018/2/layout/IconLabelList"/>
    <dgm:cxn modelId="{C8774DD3-2785-4251-BC88-54B12A54334C}" type="presOf" srcId="{F46A5FF9-9FCF-4DE8-8D6F-173AA4E22E48}" destId="{D86211D5-8249-4767-BDC5-D63F72AF51BC}" srcOrd="0" destOrd="0" presId="urn:microsoft.com/office/officeart/2018/2/layout/IconLabelList"/>
    <dgm:cxn modelId="{CAAF4EE3-556D-4E98-9B1A-B00FA0BDE7E6}" srcId="{F46A5FF9-9FCF-4DE8-8D6F-173AA4E22E48}" destId="{D16B4F47-C88B-44AC-B286-12F7A1688248}" srcOrd="0" destOrd="0" parTransId="{8D4837F3-BBC8-40DE-B88A-C55F10AF77ED}" sibTransId="{BA998633-6A60-4DAA-A9D0-D6EA13BB164C}"/>
    <dgm:cxn modelId="{4A5A6EF6-A769-41F5-951C-A81C4B2324B9}" srcId="{F46A5FF9-9FCF-4DE8-8D6F-173AA4E22E48}" destId="{64338491-59F6-41FF-BD59-C91CC3C50A14}" srcOrd="2" destOrd="0" parTransId="{C954F4EA-7EFB-4793-A321-029B7E8A5888}" sibTransId="{120D553E-8D4A-4AC8-90CA-AC6E44687AB5}"/>
    <dgm:cxn modelId="{76A302B9-5A0C-4F5B-B926-B44789E4A594}" type="presParOf" srcId="{D86211D5-8249-4767-BDC5-D63F72AF51BC}" destId="{4668959D-26B0-479C-9B7D-EA9FD2F5E180}" srcOrd="0" destOrd="0" presId="urn:microsoft.com/office/officeart/2018/2/layout/IconLabelList"/>
    <dgm:cxn modelId="{D9B30694-A341-44F2-9007-0CD6FA201002}" type="presParOf" srcId="{4668959D-26B0-479C-9B7D-EA9FD2F5E180}" destId="{D6CF1AB1-B5D9-42AB-BFDB-A1152D409386}" srcOrd="0" destOrd="0" presId="urn:microsoft.com/office/officeart/2018/2/layout/IconLabelList"/>
    <dgm:cxn modelId="{E40FEC9D-2C9B-41DF-A231-879C7848DA04}" type="presParOf" srcId="{4668959D-26B0-479C-9B7D-EA9FD2F5E180}" destId="{88538162-8AF0-4805-A066-DF37CDE9B69E}" srcOrd="1" destOrd="0" presId="urn:microsoft.com/office/officeart/2018/2/layout/IconLabelList"/>
    <dgm:cxn modelId="{DC91D83F-3527-4BA7-A59F-06B76EF8C991}" type="presParOf" srcId="{4668959D-26B0-479C-9B7D-EA9FD2F5E180}" destId="{F621EBC7-C330-4802-895B-CEF521568628}" srcOrd="2" destOrd="0" presId="urn:microsoft.com/office/officeart/2018/2/layout/IconLabelList"/>
    <dgm:cxn modelId="{ABE250CD-EB95-457C-8626-0AD4EA267CFE}" type="presParOf" srcId="{D86211D5-8249-4767-BDC5-D63F72AF51BC}" destId="{2220B6D8-6F10-447C-824E-C0FCBD75203E}" srcOrd="1" destOrd="0" presId="urn:microsoft.com/office/officeart/2018/2/layout/IconLabelList"/>
    <dgm:cxn modelId="{D4D5834A-3DE8-4D05-8FE4-D937A6D9C8CE}" type="presParOf" srcId="{D86211D5-8249-4767-BDC5-D63F72AF51BC}" destId="{F553847E-F4DA-4524-BF67-8A6AD6CA19DC}" srcOrd="2" destOrd="0" presId="urn:microsoft.com/office/officeart/2018/2/layout/IconLabelList"/>
    <dgm:cxn modelId="{FCB61CE1-84A5-4424-9CB8-8C86CBC81AF1}" type="presParOf" srcId="{F553847E-F4DA-4524-BF67-8A6AD6CA19DC}" destId="{E19C40A1-8110-452B-B66B-DD8B6485BFF7}" srcOrd="0" destOrd="0" presId="urn:microsoft.com/office/officeart/2018/2/layout/IconLabelList"/>
    <dgm:cxn modelId="{8C5D0BA6-3775-4DD3-9CF1-970402FCFE16}" type="presParOf" srcId="{F553847E-F4DA-4524-BF67-8A6AD6CA19DC}" destId="{21710EBE-91D3-48D9-9272-50C0FE4851F6}" srcOrd="1" destOrd="0" presId="urn:microsoft.com/office/officeart/2018/2/layout/IconLabelList"/>
    <dgm:cxn modelId="{4678F051-EC4B-4F45-8FA5-F1E3C214B897}" type="presParOf" srcId="{F553847E-F4DA-4524-BF67-8A6AD6CA19DC}" destId="{BB30E691-3125-48FF-BA67-151ABFC54E6E}" srcOrd="2" destOrd="0" presId="urn:microsoft.com/office/officeart/2018/2/layout/IconLabelList"/>
    <dgm:cxn modelId="{4012A941-CF34-4CA4-A37D-0A9CF5D920E7}" type="presParOf" srcId="{D86211D5-8249-4767-BDC5-D63F72AF51BC}" destId="{FF8525F2-8022-4845-9822-2E73EAF257C5}" srcOrd="3" destOrd="0" presId="urn:microsoft.com/office/officeart/2018/2/layout/IconLabelList"/>
    <dgm:cxn modelId="{84E621BC-2E6F-4514-8FF8-65F5FD2F4256}" type="presParOf" srcId="{D86211D5-8249-4767-BDC5-D63F72AF51BC}" destId="{7E18139F-2E5A-4FB1-89F2-F3328F347792}" srcOrd="4" destOrd="0" presId="urn:microsoft.com/office/officeart/2018/2/layout/IconLabelList"/>
    <dgm:cxn modelId="{E0F94335-E3B4-468C-8CDD-ADC103CCBCD3}" type="presParOf" srcId="{7E18139F-2E5A-4FB1-89F2-F3328F347792}" destId="{1F0E94C4-1075-425D-9E13-4B5CAD282297}" srcOrd="0" destOrd="0" presId="urn:microsoft.com/office/officeart/2018/2/layout/IconLabelList"/>
    <dgm:cxn modelId="{905C1A03-BD86-4B17-BDA8-9333F2140A51}" type="presParOf" srcId="{7E18139F-2E5A-4FB1-89F2-F3328F347792}" destId="{12F5B956-C79C-4F0A-B233-4A6FEA1FA84E}" srcOrd="1" destOrd="0" presId="urn:microsoft.com/office/officeart/2018/2/layout/IconLabelList"/>
    <dgm:cxn modelId="{3013F41E-B2BE-4136-A9E3-CCAD0C28A019}" type="presParOf" srcId="{7E18139F-2E5A-4FB1-89F2-F3328F347792}" destId="{11FD8700-AEEE-40DB-9190-05342AD9A9A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D94714E-9085-4A3A-B555-E547EA6CD195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BEECBEF2-458B-4C36-8E7B-5237112D360A}">
      <dgm:prSet/>
      <dgm:spPr/>
      <dgm:t>
        <a:bodyPr/>
        <a:lstStyle/>
        <a:p>
          <a:r>
            <a:rPr lang="es-ES"/>
            <a:t>Licitud: la prueba ilícita no es válida</a:t>
          </a:r>
        </a:p>
      </dgm:t>
    </dgm:pt>
    <dgm:pt modelId="{0F7D70C2-8D0D-4DD8-9F6C-DE512D10213B}" type="parTrans" cxnId="{2AF2DB36-4835-469C-B783-7622C0D7BE2D}">
      <dgm:prSet/>
      <dgm:spPr/>
      <dgm:t>
        <a:bodyPr/>
        <a:lstStyle/>
        <a:p>
          <a:endParaRPr lang="es-ES"/>
        </a:p>
      </dgm:t>
    </dgm:pt>
    <dgm:pt modelId="{8066F70D-CF7B-411D-B35C-43DCC32AA878}" type="sibTrans" cxnId="{2AF2DB36-4835-469C-B783-7622C0D7BE2D}">
      <dgm:prSet/>
      <dgm:spPr/>
      <dgm:t>
        <a:bodyPr/>
        <a:lstStyle/>
        <a:p>
          <a:endParaRPr lang="es-ES"/>
        </a:p>
      </dgm:t>
    </dgm:pt>
    <dgm:pt modelId="{A32DF887-FCC7-4D7E-A612-84E243735F1E}">
      <dgm:prSet/>
      <dgm:spPr/>
      <dgm:t>
        <a:bodyPr/>
        <a:lstStyle/>
        <a:p>
          <a:r>
            <a:rPr lang="es-ES"/>
            <a:t>Aportación por el propietario del dispositivo</a:t>
          </a:r>
        </a:p>
      </dgm:t>
    </dgm:pt>
    <dgm:pt modelId="{CF09D127-DE5F-4169-873F-2B4112A68E1A}" type="parTrans" cxnId="{4327BEBC-A7F3-4EC2-A8A5-FD6DAD876B2F}">
      <dgm:prSet/>
      <dgm:spPr/>
      <dgm:t>
        <a:bodyPr/>
        <a:lstStyle/>
        <a:p>
          <a:endParaRPr lang="es-ES"/>
        </a:p>
      </dgm:t>
    </dgm:pt>
    <dgm:pt modelId="{8302F6E7-7EAB-411C-AA61-56CBA2D9E54C}" type="sibTrans" cxnId="{4327BEBC-A7F3-4EC2-A8A5-FD6DAD876B2F}">
      <dgm:prSet/>
      <dgm:spPr/>
      <dgm:t>
        <a:bodyPr/>
        <a:lstStyle/>
        <a:p>
          <a:endParaRPr lang="es-ES"/>
        </a:p>
      </dgm:t>
    </dgm:pt>
    <dgm:pt modelId="{9E53B298-37A2-4DD5-9D29-C7975661135C}">
      <dgm:prSet/>
      <dgm:spPr/>
      <dgm:t>
        <a:bodyPr/>
        <a:lstStyle/>
        <a:p>
          <a:r>
            <a:rPr lang="es-ES"/>
            <a:t>Por persona ajena, sólo con su consentimiento o autorización judicial</a:t>
          </a:r>
        </a:p>
      </dgm:t>
    </dgm:pt>
    <dgm:pt modelId="{F23434F1-1CEE-4AE8-A65E-BD2184B08A7E}" type="parTrans" cxnId="{B27E929F-90A5-4B65-A743-8A40F840E134}">
      <dgm:prSet/>
      <dgm:spPr/>
      <dgm:t>
        <a:bodyPr/>
        <a:lstStyle/>
        <a:p>
          <a:endParaRPr lang="es-ES"/>
        </a:p>
      </dgm:t>
    </dgm:pt>
    <dgm:pt modelId="{9489355F-D479-46C1-B356-8275BB1E4864}" type="sibTrans" cxnId="{B27E929F-90A5-4B65-A743-8A40F840E134}">
      <dgm:prSet/>
      <dgm:spPr/>
      <dgm:t>
        <a:bodyPr/>
        <a:lstStyle/>
        <a:p>
          <a:endParaRPr lang="es-ES"/>
        </a:p>
      </dgm:t>
    </dgm:pt>
    <dgm:pt modelId="{7BBE8A1D-53EB-4E7A-A838-6FCFC0BFFCBC}" type="pres">
      <dgm:prSet presAssocID="{3D94714E-9085-4A3A-B555-E547EA6CD195}" presName="Name0" presStyleCnt="0">
        <dgm:presLayoutVars>
          <dgm:dir/>
          <dgm:animLvl val="lvl"/>
          <dgm:resizeHandles val="exact"/>
        </dgm:presLayoutVars>
      </dgm:prSet>
      <dgm:spPr/>
    </dgm:pt>
    <dgm:pt modelId="{BCC7154C-BD2F-4845-93C6-54884F2B9EC3}" type="pres">
      <dgm:prSet presAssocID="{BEECBEF2-458B-4C36-8E7B-5237112D360A}" presName="composite" presStyleCnt="0"/>
      <dgm:spPr/>
    </dgm:pt>
    <dgm:pt modelId="{DE35824F-39BA-42E3-A1F1-F4CAC053F2F4}" type="pres">
      <dgm:prSet presAssocID="{BEECBEF2-458B-4C36-8E7B-5237112D360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505C7E1-F51E-429F-ADC6-CB73D5A01974}" type="pres">
      <dgm:prSet presAssocID="{BEECBEF2-458B-4C36-8E7B-5237112D360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3042333-3FA4-4199-8B65-6704927B417F}" type="presOf" srcId="{A32DF887-FCC7-4D7E-A612-84E243735F1E}" destId="{6505C7E1-F51E-429F-ADC6-CB73D5A01974}" srcOrd="0" destOrd="0" presId="urn:microsoft.com/office/officeart/2005/8/layout/hList1"/>
    <dgm:cxn modelId="{2AF2DB36-4835-469C-B783-7622C0D7BE2D}" srcId="{3D94714E-9085-4A3A-B555-E547EA6CD195}" destId="{BEECBEF2-458B-4C36-8E7B-5237112D360A}" srcOrd="0" destOrd="0" parTransId="{0F7D70C2-8D0D-4DD8-9F6C-DE512D10213B}" sibTransId="{8066F70D-CF7B-411D-B35C-43DCC32AA878}"/>
    <dgm:cxn modelId="{C35B7184-78F7-40CE-8022-11DE1326F8A8}" type="presOf" srcId="{3D94714E-9085-4A3A-B555-E547EA6CD195}" destId="{7BBE8A1D-53EB-4E7A-A838-6FCFC0BFFCBC}" srcOrd="0" destOrd="0" presId="urn:microsoft.com/office/officeart/2005/8/layout/hList1"/>
    <dgm:cxn modelId="{23D79D98-0BB3-4259-8248-148ABDF6CBCC}" type="presOf" srcId="{BEECBEF2-458B-4C36-8E7B-5237112D360A}" destId="{DE35824F-39BA-42E3-A1F1-F4CAC053F2F4}" srcOrd="0" destOrd="0" presId="urn:microsoft.com/office/officeart/2005/8/layout/hList1"/>
    <dgm:cxn modelId="{B27E929F-90A5-4B65-A743-8A40F840E134}" srcId="{BEECBEF2-458B-4C36-8E7B-5237112D360A}" destId="{9E53B298-37A2-4DD5-9D29-C7975661135C}" srcOrd="1" destOrd="0" parTransId="{F23434F1-1CEE-4AE8-A65E-BD2184B08A7E}" sibTransId="{9489355F-D479-46C1-B356-8275BB1E4864}"/>
    <dgm:cxn modelId="{4327BEBC-A7F3-4EC2-A8A5-FD6DAD876B2F}" srcId="{BEECBEF2-458B-4C36-8E7B-5237112D360A}" destId="{A32DF887-FCC7-4D7E-A612-84E243735F1E}" srcOrd="0" destOrd="0" parTransId="{CF09D127-DE5F-4169-873F-2B4112A68E1A}" sibTransId="{8302F6E7-7EAB-411C-AA61-56CBA2D9E54C}"/>
    <dgm:cxn modelId="{349F47EC-F6A7-4408-8E93-20AD5108B3C3}" type="presOf" srcId="{9E53B298-37A2-4DD5-9D29-C7975661135C}" destId="{6505C7E1-F51E-429F-ADC6-CB73D5A01974}" srcOrd="0" destOrd="1" presId="urn:microsoft.com/office/officeart/2005/8/layout/hList1"/>
    <dgm:cxn modelId="{5140D0B8-70C5-4963-9FE5-7D2A9DA93BFF}" type="presParOf" srcId="{7BBE8A1D-53EB-4E7A-A838-6FCFC0BFFCBC}" destId="{BCC7154C-BD2F-4845-93C6-54884F2B9EC3}" srcOrd="0" destOrd="0" presId="urn:microsoft.com/office/officeart/2005/8/layout/hList1"/>
    <dgm:cxn modelId="{F7ABFC93-91EE-48D6-91DF-A35CA7A8AB14}" type="presParOf" srcId="{BCC7154C-BD2F-4845-93C6-54884F2B9EC3}" destId="{DE35824F-39BA-42E3-A1F1-F4CAC053F2F4}" srcOrd="0" destOrd="0" presId="urn:microsoft.com/office/officeart/2005/8/layout/hList1"/>
    <dgm:cxn modelId="{FF0B4339-708D-4A44-8677-3399F3A7C984}" type="presParOf" srcId="{BCC7154C-BD2F-4845-93C6-54884F2B9EC3}" destId="{6505C7E1-F51E-429F-ADC6-CB73D5A019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F843B5F-108F-4E5F-99BF-45388042F9C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7F6A161-89B5-40EF-BE8A-090806D79310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Exigencias y garantías básicas:</a:t>
          </a:r>
        </a:p>
      </dgm:t>
    </dgm:pt>
    <dgm:pt modelId="{612CB629-5EFE-4216-B7B6-C80660DD36F2}" type="parTrans" cxnId="{1FAD5F3E-04CD-4709-9F18-4001C0DDF640}">
      <dgm:prSet/>
      <dgm:spPr/>
      <dgm:t>
        <a:bodyPr/>
        <a:lstStyle/>
        <a:p>
          <a:endParaRPr lang="es-ES"/>
        </a:p>
      </dgm:t>
    </dgm:pt>
    <dgm:pt modelId="{09620FD2-8E92-4DCF-9EE7-42046C94AB2F}" type="sibTrans" cxnId="{1FAD5F3E-04CD-4709-9F18-4001C0DDF640}">
      <dgm:prSet/>
      <dgm:spPr/>
      <dgm:t>
        <a:bodyPr/>
        <a:lstStyle/>
        <a:p>
          <a:endParaRPr lang="es-ES"/>
        </a:p>
      </dgm:t>
    </dgm:pt>
    <dgm:pt modelId="{08940B1F-4434-43EA-B3A7-8ACF049018DD}">
      <dgm:prSet/>
      <dgm:spPr/>
      <dgm:t>
        <a:bodyPr/>
        <a:lstStyle/>
        <a:p>
          <a:r>
            <a:rPr lang="es-ES" dirty="0"/>
            <a:t>Autenticidad </a:t>
          </a:r>
        </a:p>
      </dgm:t>
    </dgm:pt>
    <dgm:pt modelId="{4EA39242-AA77-4FAD-885C-F6965E35BE2E}" type="parTrans" cxnId="{BDED2DB1-6432-464F-9322-6E916DDEB29F}">
      <dgm:prSet/>
      <dgm:spPr/>
      <dgm:t>
        <a:bodyPr/>
        <a:lstStyle/>
        <a:p>
          <a:endParaRPr lang="es-ES"/>
        </a:p>
      </dgm:t>
    </dgm:pt>
    <dgm:pt modelId="{018AAE61-564E-4471-A243-D4710B3662B8}" type="sibTrans" cxnId="{BDED2DB1-6432-464F-9322-6E916DDEB29F}">
      <dgm:prSet/>
      <dgm:spPr/>
      <dgm:t>
        <a:bodyPr/>
        <a:lstStyle/>
        <a:p>
          <a:endParaRPr lang="es-ES"/>
        </a:p>
      </dgm:t>
    </dgm:pt>
    <dgm:pt modelId="{4653DC2B-69A9-4200-98E6-7616C5FA0146}">
      <dgm:prSet/>
      <dgm:spPr/>
      <dgm:t>
        <a:bodyPr/>
        <a:lstStyle/>
        <a:p>
          <a:r>
            <a:rPr lang="es-ES"/>
            <a:t>Integridad = “cadena de custodia”</a:t>
          </a:r>
        </a:p>
      </dgm:t>
    </dgm:pt>
    <dgm:pt modelId="{CA4C2649-6B96-4D06-B8A0-DC0CA6055FE0}" type="parTrans" cxnId="{D8679FF1-47D1-43A8-AFD8-1455EB0B660F}">
      <dgm:prSet/>
      <dgm:spPr/>
      <dgm:t>
        <a:bodyPr/>
        <a:lstStyle/>
        <a:p>
          <a:endParaRPr lang="es-ES"/>
        </a:p>
      </dgm:t>
    </dgm:pt>
    <dgm:pt modelId="{75BABF98-BCAC-420A-8BB5-004075D88487}" type="sibTrans" cxnId="{D8679FF1-47D1-43A8-AFD8-1455EB0B660F}">
      <dgm:prSet/>
      <dgm:spPr/>
      <dgm:t>
        <a:bodyPr/>
        <a:lstStyle/>
        <a:p>
          <a:endParaRPr lang="es-ES"/>
        </a:p>
      </dgm:t>
    </dgm:pt>
    <dgm:pt modelId="{50DD4279-7F1C-4411-8893-5EBDB9A5119B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Medios:</a:t>
          </a:r>
        </a:p>
      </dgm:t>
    </dgm:pt>
    <dgm:pt modelId="{D7303CC1-F355-4BCC-ACAC-D59285AEDA87}" type="parTrans" cxnId="{B68D8CCC-7850-49C5-B11C-DB5C848CD06B}">
      <dgm:prSet/>
      <dgm:spPr/>
      <dgm:t>
        <a:bodyPr/>
        <a:lstStyle/>
        <a:p>
          <a:endParaRPr lang="es-ES"/>
        </a:p>
      </dgm:t>
    </dgm:pt>
    <dgm:pt modelId="{6FFA39D3-CDAA-4969-BCC0-8C419A9E1211}" type="sibTrans" cxnId="{B68D8CCC-7850-49C5-B11C-DB5C848CD06B}">
      <dgm:prSet/>
      <dgm:spPr/>
      <dgm:t>
        <a:bodyPr/>
        <a:lstStyle/>
        <a:p>
          <a:endParaRPr lang="es-ES"/>
        </a:p>
      </dgm:t>
    </dgm:pt>
    <dgm:pt modelId="{4DA01CC9-ADD6-4641-842C-7ED609D39C8D}">
      <dgm:prSet/>
      <dgm:spPr/>
      <dgm:t>
        <a:bodyPr/>
        <a:lstStyle/>
        <a:p>
          <a:r>
            <a:rPr lang="es-ES"/>
            <a:t>Aportación del terminal móvil</a:t>
          </a:r>
        </a:p>
      </dgm:t>
    </dgm:pt>
    <dgm:pt modelId="{140CD77C-AA5A-4B69-ABCA-B889BF02A0E2}" type="parTrans" cxnId="{95D23246-2CC0-495D-8A68-67130979B107}">
      <dgm:prSet/>
      <dgm:spPr/>
      <dgm:t>
        <a:bodyPr/>
        <a:lstStyle/>
        <a:p>
          <a:endParaRPr lang="es-ES"/>
        </a:p>
      </dgm:t>
    </dgm:pt>
    <dgm:pt modelId="{40D1C6D5-288A-4529-8A46-9CCEA9BA5FFB}" type="sibTrans" cxnId="{95D23246-2CC0-495D-8A68-67130979B107}">
      <dgm:prSet/>
      <dgm:spPr/>
      <dgm:t>
        <a:bodyPr/>
        <a:lstStyle/>
        <a:p>
          <a:endParaRPr lang="es-ES"/>
        </a:p>
      </dgm:t>
    </dgm:pt>
    <dgm:pt modelId="{69E521BD-C365-475B-8CA7-12AC30A59AC2}">
      <dgm:prSet/>
      <dgm:spPr/>
      <dgm:t>
        <a:bodyPr/>
        <a:lstStyle/>
        <a:p>
          <a:r>
            <a:rPr lang="es-ES"/>
            <a:t>Transcripción escrita</a:t>
          </a:r>
        </a:p>
      </dgm:t>
    </dgm:pt>
    <dgm:pt modelId="{7622B00B-83C0-44DD-BF5C-FCDAEA64F25B}" type="parTrans" cxnId="{DCFA47D0-3E51-4787-8078-4A2FFE289C7A}">
      <dgm:prSet/>
      <dgm:spPr/>
      <dgm:t>
        <a:bodyPr/>
        <a:lstStyle/>
        <a:p>
          <a:endParaRPr lang="es-ES"/>
        </a:p>
      </dgm:t>
    </dgm:pt>
    <dgm:pt modelId="{7A191CFF-A7A4-4134-A3FF-D22BF334667F}" type="sibTrans" cxnId="{DCFA47D0-3E51-4787-8078-4A2FFE289C7A}">
      <dgm:prSet/>
      <dgm:spPr/>
      <dgm:t>
        <a:bodyPr/>
        <a:lstStyle/>
        <a:p>
          <a:endParaRPr lang="es-ES"/>
        </a:p>
      </dgm:t>
    </dgm:pt>
    <dgm:pt modelId="{AEEA5DBF-2AFB-43C6-967E-1A758F877D60}">
      <dgm:prSet/>
      <dgm:spPr/>
      <dgm:t>
        <a:bodyPr/>
        <a:lstStyle/>
        <a:p>
          <a:r>
            <a:rPr lang="es-ES"/>
            <a:t>Declaración de parte</a:t>
          </a:r>
        </a:p>
      </dgm:t>
    </dgm:pt>
    <dgm:pt modelId="{E534A196-1FBB-4A99-8FB3-7929636CA24D}" type="parTrans" cxnId="{A68CCFAE-DD63-45F4-9037-FE7248DC9C70}">
      <dgm:prSet/>
      <dgm:spPr/>
      <dgm:t>
        <a:bodyPr/>
        <a:lstStyle/>
        <a:p>
          <a:endParaRPr lang="es-ES"/>
        </a:p>
      </dgm:t>
    </dgm:pt>
    <dgm:pt modelId="{C0C93249-7FF7-447D-9412-D64202AE6C97}" type="sibTrans" cxnId="{A68CCFAE-DD63-45F4-9037-FE7248DC9C70}">
      <dgm:prSet/>
      <dgm:spPr/>
      <dgm:t>
        <a:bodyPr/>
        <a:lstStyle/>
        <a:p>
          <a:endParaRPr lang="es-ES"/>
        </a:p>
      </dgm:t>
    </dgm:pt>
    <dgm:pt modelId="{F9882E9B-213B-415D-BB57-124B98BD246B}">
      <dgm:prSet/>
      <dgm:spPr/>
      <dgm:t>
        <a:bodyPr/>
        <a:lstStyle/>
        <a:p>
          <a:r>
            <a:rPr lang="es-ES" dirty="0"/>
            <a:t>“Pantallazo” = documento digital, pero también puede aportarse en soporte papel</a:t>
          </a:r>
        </a:p>
      </dgm:t>
    </dgm:pt>
    <dgm:pt modelId="{891BC308-87B8-4E72-A2DD-E9C84C1BD8F6}" type="parTrans" cxnId="{E62CBE33-0EF3-4DCF-896D-38719FB1009E}">
      <dgm:prSet/>
      <dgm:spPr/>
      <dgm:t>
        <a:bodyPr/>
        <a:lstStyle/>
        <a:p>
          <a:endParaRPr lang="es-ES"/>
        </a:p>
      </dgm:t>
    </dgm:pt>
    <dgm:pt modelId="{0E1C67A5-56AC-4C23-84B6-7C4BE628E6B1}" type="sibTrans" cxnId="{E62CBE33-0EF3-4DCF-896D-38719FB1009E}">
      <dgm:prSet/>
      <dgm:spPr/>
      <dgm:t>
        <a:bodyPr/>
        <a:lstStyle/>
        <a:p>
          <a:endParaRPr lang="es-ES"/>
        </a:p>
      </dgm:t>
    </dgm:pt>
    <dgm:pt modelId="{C98DE5F8-B158-41F0-8275-A108C41E104E}">
      <dgm:prSet/>
      <dgm:spPr/>
      <dgm:t>
        <a:bodyPr/>
        <a:lstStyle/>
        <a:p>
          <a:r>
            <a:rPr lang="es-ES" dirty="0"/>
            <a:t>Atestado de la Policía Judicial</a:t>
          </a:r>
        </a:p>
      </dgm:t>
    </dgm:pt>
    <dgm:pt modelId="{AEA99864-532E-4B1C-BF56-4F1B88EA2DE5}" type="parTrans" cxnId="{26F9209A-4917-45C4-A0FF-E3CD43D22070}">
      <dgm:prSet/>
      <dgm:spPr/>
      <dgm:t>
        <a:bodyPr/>
        <a:lstStyle/>
        <a:p>
          <a:endParaRPr lang="es-ES"/>
        </a:p>
      </dgm:t>
    </dgm:pt>
    <dgm:pt modelId="{B3CE0A40-CB81-48E3-BB54-2FE21C9BA0DD}" type="sibTrans" cxnId="{26F9209A-4917-45C4-A0FF-E3CD43D22070}">
      <dgm:prSet/>
      <dgm:spPr/>
      <dgm:t>
        <a:bodyPr/>
        <a:lstStyle/>
        <a:p>
          <a:endParaRPr lang="es-ES"/>
        </a:p>
      </dgm:t>
    </dgm:pt>
    <dgm:pt modelId="{A7EAAF55-478E-4AFE-9931-602BEC3CF68B}" type="pres">
      <dgm:prSet presAssocID="{2F843B5F-108F-4E5F-99BF-45388042F9C1}" presName="linear" presStyleCnt="0">
        <dgm:presLayoutVars>
          <dgm:animLvl val="lvl"/>
          <dgm:resizeHandles val="exact"/>
        </dgm:presLayoutVars>
      </dgm:prSet>
      <dgm:spPr/>
    </dgm:pt>
    <dgm:pt modelId="{01CC887E-898D-4B82-AFDB-854BB2B5301C}" type="pres">
      <dgm:prSet presAssocID="{37F6A161-89B5-40EF-BE8A-090806D793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C51976-FAE9-41C7-86AD-CCF209298F1C}" type="pres">
      <dgm:prSet presAssocID="{37F6A161-89B5-40EF-BE8A-090806D79310}" presName="childText" presStyleLbl="revTx" presStyleIdx="0" presStyleCnt="2">
        <dgm:presLayoutVars>
          <dgm:bulletEnabled val="1"/>
        </dgm:presLayoutVars>
      </dgm:prSet>
      <dgm:spPr/>
    </dgm:pt>
    <dgm:pt modelId="{F13572BF-4133-4F2B-8D92-AE69C9D431D8}" type="pres">
      <dgm:prSet presAssocID="{50DD4279-7F1C-4411-8893-5EBDB9A5119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E7BB4AB-C9A4-4A85-9D7E-D28C2300CB8F}" type="pres">
      <dgm:prSet presAssocID="{50DD4279-7F1C-4411-8893-5EBDB9A5119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2F57408-4E31-4638-90F6-AB6885388948}" type="presOf" srcId="{4653DC2B-69A9-4200-98E6-7616C5FA0146}" destId="{80C51976-FAE9-41C7-86AD-CCF209298F1C}" srcOrd="0" destOrd="1" presId="urn:microsoft.com/office/officeart/2005/8/layout/vList2"/>
    <dgm:cxn modelId="{2EB0A10F-474D-44EF-B75C-EE702D1E0DBC}" type="presOf" srcId="{37F6A161-89B5-40EF-BE8A-090806D79310}" destId="{01CC887E-898D-4B82-AFDB-854BB2B5301C}" srcOrd="0" destOrd="0" presId="urn:microsoft.com/office/officeart/2005/8/layout/vList2"/>
    <dgm:cxn modelId="{E62CBE33-0EF3-4DCF-896D-38719FB1009E}" srcId="{50DD4279-7F1C-4411-8893-5EBDB9A5119B}" destId="{F9882E9B-213B-415D-BB57-124B98BD246B}" srcOrd="3" destOrd="0" parTransId="{891BC308-87B8-4E72-A2DD-E9C84C1BD8F6}" sibTransId="{0E1C67A5-56AC-4C23-84B6-7C4BE628E6B1}"/>
    <dgm:cxn modelId="{1FAD5F3E-04CD-4709-9F18-4001C0DDF640}" srcId="{2F843B5F-108F-4E5F-99BF-45388042F9C1}" destId="{37F6A161-89B5-40EF-BE8A-090806D79310}" srcOrd="0" destOrd="0" parTransId="{612CB629-5EFE-4216-B7B6-C80660DD36F2}" sibTransId="{09620FD2-8E92-4DCF-9EE7-42046C94AB2F}"/>
    <dgm:cxn modelId="{CA4B9F44-CDB8-4CF7-B544-712903758B06}" type="presOf" srcId="{4DA01CC9-ADD6-4641-842C-7ED609D39C8D}" destId="{CE7BB4AB-C9A4-4A85-9D7E-D28C2300CB8F}" srcOrd="0" destOrd="0" presId="urn:microsoft.com/office/officeart/2005/8/layout/vList2"/>
    <dgm:cxn modelId="{95D23246-2CC0-495D-8A68-67130979B107}" srcId="{50DD4279-7F1C-4411-8893-5EBDB9A5119B}" destId="{4DA01CC9-ADD6-4641-842C-7ED609D39C8D}" srcOrd="0" destOrd="0" parTransId="{140CD77C-AA5A-4B69-ABCA-B889BF02A0E2}" sibTransId="{40D1C6D5-288A-4529-8A46-9CCEA9BA5FFB}"/>
    <dgm:cxn modelId="{EA767B72-E9D3-47F0-9D35-EBC821634987}" type="presOf" srcId="{50DD4279-7F1C-4411-8893-5EBDB9A5119B}" destId="{F13572BF-4133-4F2B-8D92-AE69C9D431D8}" srcOrd="0" destOrd="0" presId="urn:microsoft.com/office/officeart/2005/8/layout/vList2"/>
    <dgm:cxn modelId="{B4299793-1B37-4F86-A018-E2AFA5BB89CD}" type="presOf" srcId="{C98DE5F8-B158-41F0-8275-A108C41E104E}" destId="{CE7BB4AB-C9A4-4A85-9D7E-D28C2300CB8F}" srcOrd="0" destOrd="4" presId="urn:microsoft.com/office/officeart/2005/8/layout/vList2"/>
    <dgm:cxn modelId="{26F9209A-4917-45C4-A0FF-E3CD43D22070}" srcId="{50DD4279-7F1C-4411-8893-5EBDB9A5119B}" destId="{C98DE5F8-B158-41F0-8275-A108C41E104E}" srcOrd="4" destOrd="0" parTransId="{AEA99864-532E-4B1C-BF56-4F1B88EA2DE5}" sibTransId="{B3CE0A40-CB81-48E3-BB54-2FE21C9BA0DD}"/>
    <dgm:cxn modelId="{6F594B9C-5BE8-478D-B7D7-DDC729FF0500}" type="presOf" srcId="{08940B1F-4434-43EA-B3A7-8ACF049018DD}" destId="{80C51976-FAE9-41C7-86AD-CCF209298F1C}" srcOrd="0" destOrd="0" presId="urn:microsoft.com/office/officeart/2005/8/layout/vList2"/>
    <dgm:cxn modelId="{A68CCFAE-DD63-45F4-9037-FE7248DC9C70}" srcId="{50DD4279-7F1C-4411-8893-5EBDB9A5119B}" destId="{AEEA5DBF-2AFB-43C6-967E-1A758F877D60}" srcOrd="2" destOrd="0" parTransId="{E534A196-1FBB-4A99-8FB3-7929636CA24D}" sibTransId="{C0C93249-7FF7-447D-9412-D64202AE6C97}"/>
    <dgm:cxn modelId="{BDED2DB1-6432-464F-9322-6E916DDEB29F}" srcId="{37F6A161-89B5-40EF-BE8A-090806D79310}" destId="{08940B1F-4434-43EA-B3A7-8ACF049018DD}" srcOrd="0" destOrd="0" parTransId="{4EA39242-AA77-4FAD-885C-F6965E35BE2E}" sibTransId="{018AAE61-564E-4471-A243-D4710B3662B8}"/>
    <dgm:cxn modelId="{D99D6FBD-580C-4FB8-88A7-F6016A3FB98C}" type="presOf" srcId="{69E521BD-C365-475B-8CA7-12AC30A59AC2}" destId="{CE7BB4AB-C9A4-4A85-9D7E-D28C2300CB8F}" srcOrd="0" destOrd="1" presId="urn:microsoft.com/office/officeart/2005/8/layout/vList2"/>
    <dgm:cxn modelId="{B68D8CCC-7850-49C5-B11C-DB5C848CD06B}" srcId="{2F843B5F-108F-4E5F-99BF-45388042F9C1}" destId="{50DD4279-7F1C-4411-8893-5EBDB9A5119B}" srcOrd="1" destOrd="0" parTransId="{D7303CC1-F355-4BCC-ACAC-D59285AEDA87}" sibTransId="{6FFA39D3-CDAA-4969-BCC0-8C419A9E1211}"/>
    <dgm:cxn modelId="{DCFA47D0-3E51-4787-8078-4A2FFE289C7A}" srcId="{50DD4279-7F1C-4411-8893-5EBDB9A5119B}" destId="{69E521BD-C365-475B-8CA7-12AC30A59AC2}" srcOrd="1" destOrd="0" parTransId="{7622B00B-83C0-44DD-BF5C-FCDAEA64F25B}" sibTransId="{7A191CFF-A7A4-4134-A3FF-D22BF334667F}"/>
    <dgm:cxn modelId="{CDE7A9D4-CC59-4C52-9F4C-FDBCB978D05B}" type="presOf" srcId="{AEEA5DBF-2AFB-43C6-967E-1A758F877D60}" destId="{CE7BB4AB-C9A4-4A85-9D7E-D28C2300CB8F}" srcOrd="0" destOrd="2" presId="urn:microsoft.com/office/officeart/2005/8/layout/vList2"/>
    <dgm:cxn modelId="{73D192F1-817B-4C3E-81A9-A4F85BB2BB2A}" type="presOf" srcId="{F9882E9B-213B-415D-BB57-124B98BD246B}" destId="{CE7BB4AB-C9A4-4A85-9D7E-D28C2300CB8F}" srcOrd="0" destOrd="3" presId="urn:microsoft.com/office/officeart/2005/8/layout/vList2"/>
    <dgm:cxn modelId="{D8679FF1-47D1-43A8-AFD8-1455EB0B660F}" srcId="{37F6A161-89B5-40EF-BE8A-090806D79310}" destId="{4653DC2B-69A9-4200-98E6-7616C5FA0146}" srcOrd="1" destOrd="0" parTransId="{CA4C2649-6B96-4D06-B8A0-DC0CA6055FE0}" sibTransId="{75BABF98-BCAC-420A-8BB5-004075D88487}"/>
    <dgm:cxn modelId="{DE1E59F5-323B-4CDE-AC1C-8908886B1E0E}" type="presOf" srcId="{2F843B5F-108F-4E5F-99BF-45388042F9C1}" destId="{A7EAAF55-478E-4AFE-9931-602BEC3CF68B}" srcOrd="0" destOrd="0" presId="urn:microsoft.com/office/officeart/2005/8/layout/vList2"/>
    <dgm:cxn modelId="{B67746F9-BDE6-4CED-BC97-A455DEA3DDA9}" type="presParOf" srcId="{A7EAAF55-478E-4AFE-9931-602BEC3CF68B}" destId="{01CC887E-898D-4B82-AFDB-854BB2B5301C}" srcOrd="0" destOrd="0" presId="urn:microsoft.com/office/officeart/2005/8/layout/vList2"/>
    <dgm:cxn modelId="{70EA3E79-6992-4717-ADB4-C8B249054F68}" type="presParOf" srcId="{A7EAAF55-478E-4AFE-9931-602BEC3CF68B}" destId="{80C51976-FAE9-41C7-86AD-CCF209298F1C}" srcOrd="1" destOrd="0" presId="urn:microsoft.com/office/officeart/2005/8/layout/vList2"/>
    <dgm:cxn modelId="{6E1420C0-03A1-4563-ACFA-E9A9B7397B91}" type="presParOf" srcId="{A7EAAF55-478E-4AFE-9931-602BEC3CF68B}" destId="{F13572BF-4133-4F2B-8D92-AE69C9D431D8}" srcOrd="2" destOrd="0" presId="urn:microsoft.com/office/officeart/2005/8/layout/vList2"/>
    <dgm:cxn modelId="{E4027A6C-8FCA-4F3F-87F5-5F1F50BAA5B6}" type="presParOf" srcId="{A7EAAF55-478E-4AFE-9931-602BEC3CF68B}" destId="{CE7BB4AB-C9A4-4A85-9D7E-D28C2300CB8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44092B2-6F9F-458E-B6DC-BF5E53D81D0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3EF621-60CF-4F07-84BF-B3CA044E4E1B}">
      <dgm:prSet custT="1"/>
      <dgm:spPr/>
      <dgm:t>
        <a:bodyPr/>
        <a:lstStyle/>
        <a:p>
          <a:r>
            <a:rPr lang="es-ES" sz="2000" dirty="0"/>
            <a:t>Valor como denuncia</a:t>
          </a:r>
        </a:p>
      </dgm:t>
    </dgm:pt>
    <dgm:pt modelId="{FE097B98-564D-438A-8D6D-D33E688AD968}" type="parTrans" cxnId="{E3127630-EC9E-44C2-AD39-B063228AE18F}">
      <dgm:prSet/>
      <dgm:spPr/>
      <dgm:t>
        <a:bodyPr/>
        <a:lstStyle/>
        <a:p>
          <a:endParaRPr lang="es-ES"/>
        </a:p>
      </dgm:t>
    </dgm:pt>
    <dgm:pt modelId="{849EC286-A041-4EBE-84EE-765DA8EB5E6D}" type="sibTrans" cxnId="{E3127630-EC9E-44C2-AD39-B063228AE18F}">
      <dgm:prSet/>
      <dgm:spPr/>
      <dgm:t>
        <a:bodyPr/>
        <a:lstStyle/>
        <a:p>
          <a:endParaRPr lang="es-ES"/>
        </a:p>
      </dgm:t>
    </dgm:pt>
    <dgm:pt modelId="{249A1B83-18A6-4011-8858-A9769A70EE4A}">
      <dgm:prSet custT="1"/>
      <dgm:spPr/>
      <dgm:t>
        <a:bodyPr/>
        <a:lstStyle/>
        <a:p>
          <a:r>
            <a:rPr lang="es-ES" sz="2000" dirty="0"/>
            <a:t>Puede adquirir valor probatorio</a:t>
          </a:r>
        </a:p>
      </dgm:t>
    </dgm:pt>
    <dgm:pt modelId="{EAED9820-2AB4-4F0F-B92E-D86CEEA0B5A3}" type="parTrans" cxnId="{63D1E0AD-5FBA-401C-AA68-8E8F96E57FB8}">
      <dgm:prSet/>
      <dgm:spPr/>
      <dgm:t>
        <a:bodyPr/>
        <a:lstStyle/>
        <a:p>
          <a:endParaRPr lang="es-ES"/>
        </a:p>
      </dgm:t>
    </dgm:pt>
    <dgm:pt modelId="{2A0F1C8C-0E7D-4C01-BBB9-96020D3B226C}" type="sibTrans" cxnId="{63D1E0AD-5FBA-401C-AA68-8E8F96E57FB8}">
      <dgm:prSet/>
      <dgm:spPr/>
      <dgm:t>
        <a:bodyPr/>
        <a:lstStyle/>
        <a:p>
          <a:endParaRPr lang="es-ES"/>
        </a:p>
      </dgm:t>
    </dgm:pt>
    <dgm:pt modelId="{C2170C63-D57D-4C93-8F11-39A66D528FE9}">
      <dgm:prSet custT="1"/>
      <dgm:spPr/>
      <dgm:t>
        <a:bodyPr/>
        <a:lstStyle/>
        <a:p>
          <a:r>
            <a:rPr lang="es-ES" sz="2000" dirty="0"/>
            <a:t>Mediante su incorporación al juicio oral</a:t>
          </a:r>
        </a:p>
      </dgm:t>
    </dgm:pt>
    <dgm:pt modelId="{7EB7C8CD-0709-40BD-A16B-46B01061C512}" type="parTrans" cxnId="{A820B91B-C92D-4554-A227-F95979796F4B}">
      <dgm:prSet/>
      <dgm:spPr/>
      <dgm:t>
        <a:bodyPr/>
        <a:lstStyle/>
        <a:p>
          <a:endParaRPr lang="es-ES"/>
        </a:p>
      </dgm:t>
    </dgm:pt>
    <dgm:pt modelId="{AF61EDF4-0A71-4807-BAD4-17F5C4FA7839}" type="sibTrans" cxnId="{A820B91B-C92D-4554-A227-F95979796F4B}">
      <dgm:prSet/>
      <dgm:spPr/>
      <dgm:t>
        <a:bodyPr/>
        <a:lstStyle/>
        <a:p>
          <a:endParaRPr lang="es-ES"/>
        </a:p>
      </dgm:t>
    </dgm:pt>
    <dgm:pt modelId="{046D7D34-EBAA-4227-9AF4-064764F7A91A}">
      <dgm:prSet custT="1"/>
      <dgm:spPr/>
      <dgm:t>
        <a:bodyPr/>
        <a:lstStyle/>
        <a:p>
          <a:r>
            <a:rPr lang="es-ES" sz="2000" dirty="0"/>
            <a:t>Si es reproducido en el mismo</a:t>
          </a:r>
        </a:p>
      </dgm:t>
    </dgm:pt>
    <dgm:pt modelId="{17C06751-1773-4DF1-B44D-9229C7B266B5}" type="parTrans" cxnId="{7C35EFED-AB09-4032-8C1A-85D226D4E1DC}">
      <dgm:prSet/>
      <dgm:spPr/>
      <dgm:t>
        <a:bodyPr/>
        <a:lstStyle/>
        <a:p>
          <a:endParaRPr lang="es-ES"/>
        </a:p>
      </dgm:t>
    </dgm:pt>
    <dgm:pt modelId="{02DEEE0F-382E-4C40-A2E5-3BF787023673}" type="sibTrans" cxnId="{7C35EFED-AB09-4032-8C1A-85D226D4E1DC}">
      <dgm:prSet/>
      <dgm:spPr/>
      <dgm:t>
        <a:bodyPr/>
        <a:lstStyle/>
        <a:p>
          <a:endParaRPr lang="es-ES"/>
        </a:p>
      </dgm:t>
    </dgm:pt>
    <dgm:pt modelId="{C07B9249-9F64-4B18-9DC6-06BF01E19BAF}">
      <dgm:prSet custT="1"/>
      <dgm:spPr/>
      <dgm:t>
        <a:bodyPr/>
        <a:lstStyle/>
        <a:p>
          <a:r>
            <a:rPr lang="es-ES" sz="2000" dirty="0"/>
            <a:t>O ratificado mediante testifical de los agentes</a:t>
          </a:r>
        </a:p>
      </dgm:t>
    </dgm:pt>
    <dgm:pt modelId="{EFB67A3D-1A1A-4A9F-98E0-09CE47F5CEF6}" type="parTrans" cxnId="{3ECDE164-7E59-496A-B1DB-3C2E7A8A80AD}">
      <dgm:prSet/>
      <dgm:spPr/>
      <dgm:t>
        <a:bodyPr/>
        <a:lstStyle/>
        <a:p>
          <a:endParaRPr lang="es-ES"/>
        </a:p>
      </dgm:t>
    </dgm:pt>
    <dgm:pt modelId="{64B30234-5D7C-47D5-9B93-5D072CE9A1C3}" type="sibTrans" cxnId="{3ECDE164-7E59-496A-B1DB-3C2E7A8A80AD}">
      <dgm:prSet/>
      <dgm:spPr/>
      <dgm:t>
        <a:bodyPr/>
        <a:lstStyle/>
        <a:p>
          <a:endParaRPr lang="es-ES"/>
        </a:p>
      </dgm:t>
    </dgm:pt>
    <dgm:pt modelId="{DDB568EC-2AA5-40EF-AB5E-F586F4860081}">
      <dgm:prSet custT="1"/>
      <dgm:spPr/>
      <dgm:t>
        <a:bodyPr/>
        <a:lstStyle/>
        <a:p>
          <a:r>
            <a:rPr lang="es-ES" sz="2000" dirty="0"/>
            <a:t>Lo contrario, vulneraría la presunción de inocencia</a:t>
          </a:r>
        </a:p>
      </dgm:t>
    </dgm:pt>
    <dgm:pt modelId="{09E47212-439A-4C1F-A4BC-CF19DAC524A9}" type="parTrans" cxnId="{648EFFD6-A8D2-4D49-B60D-2ED3575E8BDB}">
      <dgm:prSet/>
      <dgm:spPr/>
      <dgm:t>
        <a:bodyPr/>
        <a:lstStyle/>
        <a:p>
          <a:endParaRPr lang="es-ES"/>
        </a:p>
      </dgm:t>
    </dgm:pt>
    <dgm:pt modelId="{AF3C43DB-4F35-4A7C-BF35-BA95AE06DE1E}" type="sibTrans" cxnId="{648EFFD6-A8D2-4D49-B60D-2ED3575E8BDB}">
      <dgm:prSet/>
      <dgm:spPr/>
      <dgm:t>
        <a:bodyPr/>
        <a:lstStyle/>
        <a:p>
          <a:endParaRPr lang="es-ES"/>
        </a:p>
      </dgm:t>
    </dgm:pt>
    <dgm:pt modelId="{5CA68282-F3C9-4E75-8ED6-A9C58341DF0D}">
      <dgm:prSet custT="1"/>
      <dgm:spPr/>
      <dgm:t>
        <a:bodyPr/>
        <a:lstStyle/>
        <a:p>
          <a:r>
            <a:rPr lang="es-ES" sz="2000" dirty="0"/>
            <a:t>También puede incorporar otros elementos probatorios como planos, croquis, dibujos, huellas… o pericias que pueden convertirse en pruebas preconstituidas susceptibles de aportar al juicio oral</a:t>
          </a:r>
        </a:p>
      </dgm:t>
    </dgm:pt>
    <dgm:pt modelId="{E75FB072-294A-486A-813A-F354A35C4776}" type="parTrans" cxnId="{A47A466A-11C2-4416-ACDD-E0D2E8ECDD8E}">
      <dgm:prSet/>
      <dgm:spPr/>
      <dgm:t>
        <a:bodyPr/>
        <a:lstStyle/>
        <a:p>
          <a:endParaRPr lang="es-ES"/>
        </a:p>
      </dgm:t>
    </dgm:pt>
    <dgm:pt modelId="{713DB315-A104-4158-AC78-FF969DE5367C}" type="sibTrans" cxnId="{A47A466A-11C2-4416-ACDD-E0D2E8ECDD8E}">
      <dgm:prSet/>
      <dgm:spPr/>
      <dgm:t>
        <a:bodyPr/>
        <a:lstStyle/>
        <a:p>
          <a:endParaRPr lang="es-ES"/>
        </a:p>
      </dgm:t>
    </dgm:pt>
    <dgm:pt modelId="{B7C49CE0-0F8C-4600-8197-129F6EFA7CA1}" type="pres">
      <dgm:prSet presAssocID="{B44092B2-6F9F-458E-B6DC-BF5E53D81D0F}" presName="linear" presStyleCnt="0">
        <dgm:presLayoutVars>
          <dgm:animLvl val="lvl"/>
          <dgm:resizeHandles val="exact"/>
        </dgm:presLayoutVars>
      </dgm:prSet>
      <dgm:spPr/>
    </dgm:pt>
    <dgm:pt modelId="{34C92E97-3D1A-4EF5-B1F7-9C8D12DCFB0D}" type="pres">
      <dgm:prSet presAssocID="{F63EF621-60CF-4F07-84BF-B3CA044E4E1B}" presName="parentText" presStyleLbl="node1" presStyleIdx="0" presStyleCnt="4" custLinFactY="-29315" custLinFactNeighborX="-6870" custLinFactNeighborY="-100000">
        <dgm:presLayoutVars>
          <dgm:chMax val="0"/>
          <dgm:bulletEnabled val="1"/>
        </dgm:presLayoutVars>
      </dgm:prSet>
      <dgm:spPr/>
    </dgm:pt>
    <dgm:pt modelId="{8822C185-7578-42BC-A5F0-64F0BDF2044E}" type="pres">
      <dgm:prSet presAssocID="{849EC286-A041-4EBE-84EE-765DA8EB5E6D}" presName="spacer" presStyleCnt="0"/>
      <dgm:spPr/>
    </dgm:pt>
    <dgm:pt modelId="{AEFE63D8-1C55-4119-BC78-3F5D5A9F2425}" type="pres">
      <dgm:prSet presAssocID="{249A1B83-18A6-4011-8858-A9769A70EE4A}" presName="parentText" presStyleLbl="node1" presStyleIdx="1" presStyleCnt="4" custScaleY="53300" custLinFactNeighborX="-6870" custLinFactNeighborY="-32811">
        <dgm:presLayoutVars>
          <dgm:chMax val="0"/>
          <dgm:bulletEnabled val="1"/>
        </dgm:presLayoutVars>
      </dgm:prSet>
      <dgm:spPr/>
    </dgm:pt>
    <dgm:pt modelId="{77FAFECE-63AD-4966-8892-3EC89C39D221}" type="pres">
      <dgm:prSet presAssocID="{249A1B83-18A6-4011-8858-A9769A70EE4A}" presName="childText" presStyleLbl="revTx" presStyleIdx="0" presStyleCnt="1" custLinFactNeighborX="-6870" custLinFactNeighborY="-30613">
        <dgm:presLayoutVars>
          <dgm:bulletEnabled val="1"/>
        </dgm:presLayoutVars>
      </dgm:prSet>
      <dgm:spPr/>
    </dgm:pt>
    <dgm:pt modelId="{1C30F718-DAA8-47E5-9E1C-C717C735F44C}" type="pres">
      <dgm:prSet presAssocID="{DDB568EC-2AA5-40EF-AB5E-F586F4860081}" presName="parentText" presStyleLbl="node1" presStyleIdx="2" presStyleCnt="4" custScaleY="42768" custLinFactY="-5256" custLinFactNeighborX="581" custLinFactNeighborY="-100000">
        <dgm:presLayoutVars>
          <dgm:chMax val="0"/>
          <dgm:bulletEnabled val="1"/>
        </dgm:presLayoutVars>
      </dgm:prSet>
      <dgm:spPr/>
    </dgm:pt>
    <dgm:pt modelId="{B2295B7E-D2CF-4F91-9B73-E2352D612B4E}" type="pres">
      <dgm:prSet presAssocID="{AF3C43DB-4F35-4A7C-BF35-BA95AE06DE1E}" presName="spacer" presStyleCnt="0"/>
      <dgm:spPr/>
    </dgm:pt>
    <dgm:pt modelId="{C24A098C-5CC5-4388-9696-9C03BC739779}" type="pres">
      <dgm:prSet presAssocID="{5CA68282-F3C9-4E75-8ED6-A9C58341DF0D}" presName="parentText" presStyleLbl="node1" presStyleIdx="3" presStyleCnt="4" custLinFactY="-8360" custLinFactNeighborX="97" custLinFactNeighborY="-100000">
        <dgm:presLayoutVars>
          <dgm:chMax val="0"/>
          <dgm:bulletEnabled val="1"/>
        </dgm:presLayoutVars>
      </dgm:prSet>
      <dgm:spPr/>
    </dgm:pt>
  </dgm:ptLst>
  <dgm:cxnLst>
    <dgm:cxn modelId="{2BC91F04-4591-40FB-AD20-871CC3425602}" type="presOf" srcId="{DDB568EC-2AA5-40EF-AB5E-F586F4860081}" destId="{1C30F718-DAA8-47E5-9E1C-C717C735F44C}" srcOrd="0" destOrd="0" presId="urn:microsoft.com/office/officeart/2005/8/layout/vList2"/>
    <dgm:cxn modelId="{98B4B90B-6802-436E-B212-764E5E15D2FB}" type="presOf" srcId="{B44092B2-6F9F-458E-B6DC-BF5E53D81D0F}" destId="{B7C49CE0-0F8C-4600-8197-129F6EFA7CA1}" srcOrd="0" destOrd="0" presId="urn:microsoft.com/office/officeart/2005/8/layout/vList2"/>
    <dgm:cxn modelId="{A820B91B-C92D-4554-A227-F95979796F4B}" srcId="{249A1B83-18A6-4011-8858-A9769A70EE4A}" destId="{C2170C63-D57D-4C93-8F11-39A66D528FE9}" srcOrd="0" destOrd="0" parTransId="{7EB7C8CD-0709-40BD-A16B-46B01061C512}" sibTransId="{AF61EDF4-0A71-4807-BAD4-17F5C4FA7839}"/>
    <dgm:cxn modelId="{26BBC32A-667A-4FAD-BA0D-B339EB60AD2C}" type="presOf" srcId="{C2170C63-D57D-4C93-8F11-39A66D528FE9}" destId="{77FAFECE-63AD-4966-8892-3EC89C39D221}" srcOrd="0" destOrd="0" presId="urn:microsoft.com/office/officeart/2005/8/layout/vList2"/>
    <dgm:cxn modelId="{E3127630-EC9E-44C2-AD39-B063228AE18F}" srcId="{B44092B2-6F9F-458E-B6DC-BF5E53D81D0F}" destId="{F63EF621-60CF-4F07-84BF-B3CA044E4E1B}" srcOrd="0" destOrd="0" parTransId="{FE097B98-564D-438A-8D6D-D33E688AD968}" sibTransId="{849EC286-A041-4EBE-84EE-765DA8EB5E6D}"/>
    <dgm:cxn modelId="{3ECDE164-7E59-496A-B1DB-3C2E7A8A80AD}" srcId="{249A1B83-18A6-4011-8858-A9769A70EE4A}" destId="{C07B9249-9F64-4B18-9DC6-06BF01E19BAF}" srcOrd="2" destOrd="0" parTransId="{EFB67A3D-1A1A-4A9F-98E0-09CE47F5CEF6}" sibTransId="{64B30234-5D7C-47D5-9B93-5D072CE9A1C3}"/>
    <dgm:cxn modelId="{A47A466A-11C2-4416-ACDD-E0D2E8ECDD8E}" srcId="{B44092B2-6F9F-458E-B6DC-BF5E53D81D0F}" destId="{5CA68282-F3C9-4E75-8ED6-A9C58341DF0D}" srcOrd="3" destOrd="0" parTransId="{E75FB072-294A-486A-813A-F354A35C4776}" sibTransId="{713DB315-A104-4158-AC78-FF969DE5367C}"/>
    <dgm:cxn modelId="{BC0DC293-CDB2-4EA5-AFBD-AB11CBE86CD7}" type="presOf" srcId="{C07B9249-9F64-4B18-9DC6-06BF01E19BAF}" destId="{77FAFECE-63AD-4966-8892-3EC89C39D221}" srcOrd="0" destOrd="2" presId="urn:microsoft.com/office/officeart/2005/8/layout/vList2"/>
    <dgm:cxn modelId="{63D1E0AD-5FBA-401C-AA68-8E8F96E57FB8}" srcId="{B44092B2-6F9F-458E-B6DC-BF5E53D81D0F}" destId="{249A1B83-18A6-4011-8858-A9769A70EE4A}" srcOrd="1" destOrd="0" parTransId="{EAED9820-2AB4-4F0F-B92E-D86CEEA0B5A3}" sibTransId="{2A0F1C8C-0E7D-4C01-BBB9-96020D3B226C}"/>
    <dgm:cxn modelId="{A73FD4BD-43A3-4C07-B3CE-D6C6743EEB25}" type="presOf" srcId="{5CA68282-F3C9-4E75-8ED6-A9C58341DF0D}" destId="{C24A098C-5CC5-4388-9696-9C03BC739779}" srcOrd="0" destOrd="0" presId="urn:microsoft.com/office/officeart/2005/8/layout/vList2"/>
    <dgm:cxn modelId="{EA3907D3-2C00-46D2-BC5F-7F5AE0EF5EAD}" type="presOf" srcId="{F63EF621-60CF-4F07-84BF-B3CA044E4E1B}" destId="{34C92E97-3D1A-4EF5-B1F7-9C8D12DCFB0D}" srcOrd="0" destOrd="0" presId="urn:microsoft.com/office/officeart/2005/8/layout/vList2"/>
    <dgm:cxn modelId="{FD6B97D6-C859-4DA7-AB27-196EE87F9610}" type="presOf" srcId="{046D7D34-EBAA-4227-9AF4-064764F7A91A}" destId="{77FAFECE-63AD-4966-8892-3EC89C39D221}" srcOrd="0" destOrd="1" presId="urn:microsoft.com/office/officeart/2005/8/layout/vList2"/>
    <dgm:cxn modelId="{648EFFD6-A8D2-4D49-B60D-2ED3575E8BDB}" srcId="{B44092B2-6F9F-458E-B6DC-BF5E53D81D0F}" destId="{DDB568EC-2AA5-40EF-AB5E-F586F4860081}" srcOrd="2" destOrd="0" parTransId="{09E47212-439A-4C1F-A4BC-CF19DAC524A9}" sibTransId="{AF3C43DB-4F35-4A7C-BF35-BA95AE06DE1E}"/>
    <dgm:cxn modelId="{7C35EFED-AB09-4032-8C1A-85D226D4E1DC}" srcId="{249A1B83-18A6-4011-8858-A9769A70EE4A}" destId="{046D7D34-EBAA-4227-9AF4-064764F7A91A}" srcOrd="1" destOrd="0" parTransId="{17C06751-1773-4DF1-B44D-9229C7B266B5}" sibTransId="{02DEEE0F-382E-4C40-A2E5-3BF787023673}"/>
    <dgm:cxn modelId="{F707E5F9-F015-4392-91E5-3CFF32C9FA07}" type="presOf" srcId="{249A1B83-18A6-4011-8858-A9769A70EE4A}" destId="{AEFE63D8-1C55-4119-BC78-3F5D5A9F2425}" srcOrd="0" destOrd="0" presId="urn:microsoft.com/office/officeart/2005/8/layout/vList2"/>
    <dgm:cxn modelId="{77E75F3E-AA2C-424C-B91C-E3CA1A1A1021}" type="presParOf" srcId="{B7C49CE0-0F8C-4600-8197-129F6EFA7CA1}" destId="{34C92E97-3D1A-4EF5-B1F7-9C8D12DCFB0D}" srcOrd="0" destOrd="0" presId="urn:microsoft.com/office/officeart/2005/8/layout/vList2"/>
    <dgm:cxn modelId="{18DC6282-937C-4460-9468-AD0CFE642115}" type="presParOf" srcId="{B7C49CE0-0F8C-4600-8197-129F6EFA7CA1}" destId="{8822C185-7578-42BC-A5F0-64F0BDF2044E}" srcOrd="1" destOrd="0" presId="urn:microsoft.com/office/officeart/2005/8/layout/vList2"/>
    <dgm:cxn modelId="{49B087C7-0372-4A52-AAF5-BDFB7E5D2979}" type="presParOf" srcId="{B7C49CE0-0F8C-4600-8197-129F6EFA7CA1}" destId="{AEFE63D8-1C55-4119-BC78-3F5D5A9F2425}" srcOrd="2" destOrd="0" presId="urn:microsoft.com/office/officeart/2005/8/layout/vList2"/>
    <dgm:cxn modelId="{832D99AD-0627-48EC-8032-DD1E06858A06}" type="presParOf" srcId="{B7C49CE0-0F8C-4600-8197-129F6EFA7CA1}" destId="{77FAFECE-63AD-4966-8892-3EC89C39D221}" srcOrd="3" destOrd="0" presId="urn:microsoft.com/office/officeart/2005/8/layout/vList2"/>
    <dgm:cxn modelId="{AA75C246-9514-4590-B4B1-ECBDBC801975}" type="presParOf" srcId="{B7C49CE0-0F8C-4600-8197-129F6EFA7CA1}" destId="{1C30F718-DAA8-47E5-9E1C-C717C735F44C}" srcOrd="4" destOrd="0" presId="urn:microsoft.com/office/officeart/2005/8/layout/vList2"/>
    <dgm:cxn modelId="{39F3E033-CAF3-4DBC-9D9F-28C87EA000FE}" type="presParOf" srcId="{B7C49CE0-0F8C-4600-8197-129F6EFA7CA1}" destId="{B2295B7E-D2CF-4F91-9B73-E2352D612B4E}" srcOrd="5" destOrd="0" presId="urn:microsoft.com/office/officeart/2005/8/layout/vList2"/>
    <dgm:cxn modelId="{4C07B32E-ED68-4C39-A5F7-6BD08D0B9EC6}" type="presParOf" srcId="{B7C49CE0-0F8C-4600-8197-129F6EFA7CA1}" destId="{C24A098C-5CC5-4388-9696-9C03BC7397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D8EF503-E6E1-4D2F-BE1E-57B023403302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4E0FE9-5515-4D52-A33E-213BB475B44A}">
      <dgm:prSet/>
      <dgm:spPr/>
      <dgm:t>
        <a:bodyPr/>
        <a:lstStyle/>
        <a:p>
          <a:r>
            <a:rPr lang="es-ES" dirty="0"/>
            <a:t>Sólo si se cumplen los requisitos de obtención y aportación</a:t>
          </a:r>
        </a:p>
      </dgm:t>
    </dgm:pt>
    <dgm:pt modelId="{45D8A4F1-131A-4CAC-B9BD-3E3E2048CA96}" type="parTrans" cxnId="{31BC73DC-621F-4CE3-A3EA-6C5586FDDFC1}">
      <dgm:prSet/>
      <dgm:spPr/>
      <dgm:t>
        <a:bodyPr/>
        <a:lstStyle/>
        <a:p>
          <a:endParaRPr lang="es-ES"/>
        </a:p>
      </dgm:t>
    </dgm:pt>
    <dgm:pt modelId="{007C366A-F7CC-4C5E-B336-2D06459FBB06}" type="sibTrans" cxnId="{31BC73DC-621F-4CE3-A3EA-6C5586FDDFC1}">
      <dgm:prSet/>
      <dgm:spPr/>
      <dgm:t>
        <a:bodyPr/>
        <a:lstStyle/>
        <a:p>
          <a:endParaRPr lang="es-ES"/>
        </a:p>
      </dgm:t>
    </dgm:pt>
    <dgm:pt modelId="{F104FBC4-484E-4B54-80C5-163E505870A8}">
      <dgm:prSet/>
      <dgm:spPr/>
      <dgm:t>
        <a:bodyPr/>
        <a:lstStyle/>
        <a:p>
          <a:r>
            <a:rPr lang="es-ES" dirty="0"/>
            <a:t>Si no, la prueba </a:t>
          </a:r>
          <a:r>
            <a:rPr lang="es-ES" b="1" u="sng" dirty="0"/>
            <a:t>sería ilícita </a:t>
          </a:r>
          <a:r>
            <a:rPr lang="es-ES" dirty="0"/>
            <a:t>y no podría ser valorada</a:t>
          </a:r>
        </a:p>
      </dgm:t>
    </dgm:pt>
    <dgm:pt modelId="{555975CA-FCA0-47D5-B803-0BB3C24DECD7}" type="parTrans" cxnId="{7F7ED6A6-89AD-47B8-8890-00998F917624}">
      <dgm:prSet/>
      <dgm:spPr/>
      <dgm:t>
        <a:bodyPr/>
        <a:lstStyle/>
        <a:p>
          <a:endParaRPr lang="es-ES"/>
        </a:p>
      </dgm:t>
    </dgm:pt>
    <dgm:pt modelId="{1B263809-2C7A-40F4-AA43-618EF6824D63}" type="sibTrans" cxnId="{7F7ED6A6-89AD-47B8-8890-00998F917624}">
      <dgm:prSet/>
      <dgm:spPr/>
      <dgm:t>
        <a:bodyPr/>
        <a:lstStyle/>
        <a:p>
          <a:endParaRPr lang="es-ES"/>
        </a:p>
      </dgm:t>
    </dgm:pt>
    <dgm:pt modelId="{39DD7906-F9B2-4582-AB67-529C6CCB45C0}">
      <dgm:prSet/>
      <dgm:spPr/>
      <dgm:t>
        <a:bodyPr/>
        <a:lstStyle/>
        <a:p>
          <a:r>
            <a:rPr lang="es-ES" dirty="0"/>
            <a:t>A partir de ahí, rige el principio de </a:t>
          </a:r>
          <a:r>
            <a:rPr lang="es-ES" b="1" u="sng" dirty="0"/>
            <a:t>libre valoración de la prueba</a:t>
          </a:r>
        </a:p>
      </dgm:t>
    </dgm:pt>
    <dgm:pt modelId="{AB30FBF4-13CD-4586-B7BB-CE2D9AC59C8C}" type="parTrans" cxnId="{3B8A43CE-AC1F-451D-9C28-C8E126BE9032}">
      <dgm:prSet/>
      <dgm:spPr/>
      <dgm:t>
        <a:bodyPr/>
        <a:lstStyle/>
        <a:p>
          <a:endParaRPr lang="es-ES"/>
        </a:p>
      </dgm:t>
    </dgm:pt>
    <dgm:pt modelId="{5A9FDF10-A3F3-4BEB-8E78-B683F5701183}" type="sibTrans" cxnId="{3B8A43CE-AC1F-451D-9C28-C8E126BE9032}">
      <dgm:prSet/>
      <dgm:spPr/>
      <dgm:t>
        <a:bodyPr/>
        <a:lstStyle/>
        <a:p>
          <a:endParaRPr lang="es-ES"/>
        </a:p>
      </dgm:t>
    </dgm:pt>
    <dgm:pt modelId="{F5AD85D8-9BD3-4AE9-A6D3-79528E79F751}">
      <dgm:prSet/>
      <dgm:spPr/>
      <dgm:t>
        <a:bodyPr/>
        <a:lstStyle/>
        <a:p>
          <a:r>
            <a:rPr lang="es-ES" dirty="0"/>
            <a:t>Conforma a las </a:t>
          </a:r>
          <a:r>
            <a:rPr lang="es-ES" b="1" u="sng" dirty="0"/>
            <a:t>reglas de la “sana critica”</a:t>
          </a:r>
        </a:p>
      </dgm:t>
    </dgm:pt>
    <dgm:pt modelId="{2CF25E43-F249-42BE-8E85-3A8CC8468D8E}" type="parTrans" cxnId="{506CF09F-B461-41D9-9FD1-F86CF501C8FB}">
      <dgm:prSet/>
      <dgm:spPr/>
      <dgm:t>
        <a:bodyPr/>
        <a:lstStyle/>
        <a:p>
          <a:endParaRPr lang="es-ES"/>
        </a:p>
      </dgm:t>
    </dgm:pt>
    <dgm:pt modelId="{B8DC5B0C-B0D1-420C-932A-BDA935849A0D}" type="sibTrans" cxnId="{506CF09F-B461-41D9-9FD1-F86CF501C8FB}">
      <dgm:prSet/>
      <dgm:spPr/>
      <dgm:t>
        <a:bodyPr/>
        <a:lstStyle/>
        <a:p>
          <a:endParaRPr lang="es-ES"/>
        </a:p>
      </dgm:t>
    </dgm:pt>
    <dgm:pt modelId="{AF8B8D83-4A3A-48B8-96BA-932703898B34}">
      <dgm:prSet/>
      <dgm:spPr/>
      <dgm:t>
        <a:bodyPr/>
        <a:lstStyle/>
        <a:p>
          <a:r>
            <a:rPr lang="es-ES" dirty="0"/>
            <a:t>La </a:t>
          </a:r>
          <a:r>
            <a:rPr lang="es-ES" b="1" u="sng" dirty="0"/>
            <a:t>lógica, la razón y la experiencia</a:t>
          </a:r>
          <a:r>
            <a:rPr lang="es-ES" dirty="0"/>
            <a:t>	</a:t>
          </a:r>
        </a:p>
      </dgm:t>
    </dgm:pt>
    <dgm:pt modelId="{A0F0637A-208D-4699-8D17-37B7C99273A4}" type="parTrans" cxnId="{BBE80B8F-C9BF-4F3A-842A-86AC253218C0}">
      <dgm:prSet/>
      <dgm:spPr/>
      <dgm:t>
        <a:bodyPr/>
        <a:lstStyle/>
        <a:p>
          <a:endParaRPr lang="es-ES"/>
        </a:p>
      </dgm:t>
    </dgm:pt>
    <dgm:pt modelId="{3884BFBD-49FF-4BE2-B907-6F2EEE5A28C6}" type="sibTrans" cxnId="{BBE80B8F-C9BF-4F3A-842A-86AC253218C0}">
      <dgm:prSet/>
      <dgm:spPr/>
      <dgm:t>
        <a:bodyPr/>
        <a:lstStyle/>
        <a:p>
          <a:endParaRPr lang="es-ES"/>
        </a:p>
      </dgm:t>
    </dgm:pt>
    <dgm:pt modelId="{51C33585-4584-40D7-AD47-1F777B932413}">
      <dgm:prSet/>
      <dgm:spPr/>
      <dgm:t>
        <a:bodyPr/>
        <a:lstStyle/>
        <a:p>
          <a:r>
            <a:rPr lang="es-ES" dirty="0"/>
            <a:t>Se podría combatir en </a:t>
          </a:r>
          <a:r>
            <a:rPr lang="es-ES" b="1" u="sng" dirty="0"/>
            <a:t>vía de recurso </a:t>
          </a:r>
          <a:r>
            <a:rPr lang="es-ES" dirty="0"/>
            <a:t>la </a:t>
          </a:r>
          <a:r>
            <a:rPr lang="es-ES" b="1" u="sng" dirty="0"/>
            <a:t>valoración de la prueba arbitraria, irracional o absurda</a:t>
          </a:r>
        </a:p>
      </dgm:t>
    </dgm:pt>
    <dgm:pt modelId="{0DC2B347-AAA4-4F07-8597-E5731F481E19}" type="parTrans" cxnId="{DEFD5BEA-CE7F-491C-BBB4-6315F7EA2CE8}">
      <dgm:prSet/>
      <dgm:spPr/>
      <dgm:t>
        <a:bodyPr/>
        <a:lstStyle/>
        <a:p>
          <a:endParaRPr lang="es-ES"/>
        </a:p>
      </dgm:t>
    </dgm:pt>
    <dgm:pt modelId="{1E2A899C-17FB-4FF4-99E5-60A0AB117055}" type="sibTrans" cxnId="{DEFD5BEA-CE7F-491C-BBB4-6315F7EA2CE8}">
      <dgm:prSet/>
      <dgm:spPr/>
      <dgm:t>
        <a:bodyPr/>
        <a:lstStyle/>
        <a:p>
          <a:endParaRPr lang="es-ES"/>
        </a:p>
      </dgm:t>
    </dgm:pt>
    <dgm:pt modelId="{80851B8F-14F9-4A97-B426-9D4D125B9F18}">
      <dgm:prSet/>
      <dgm:spPr/>
      <dgm:t>
        <a:bodyPr/>
        <a:lstStyle/>
        <a:p>
          <a:r>
            <a:rPr lang="es-ES" dirty="0"/>
            <a:t>También es relevante</a:t>
          </a:r>
        </a:p>
      </dgm:t>
    </dgm:pt>
    <dgm:pt modelId="{1F800BB4-12C7-4F69-A05E-21ED039263E6}" type="parTrans" cxnId="{3785BE9F-1982-4E9D-815C-7AD712E524EB}">
      <dgm:prSet/>
      <dgm:spPr/>
      <dgm:t>
        <a:bodyPr/>
        <a:lstStyle/>
        <a:p>
          <a:endParaRPr lang="es-ES"/>
        </a:p>
      </dgm:t>
    </dgm:pt>
    <dgm:pt modelId="{5102EB62-ACC7-4930-A1FE-40E3125E5410}" type="sibTrans" cxnId="{3785BE9F-1982-4E9D-815C-7AD712E524EB}">
      <dgm:prSet/>
      <dgm:spPr/>
      <dgm:t>
        <a:bodyPr/>
        <a:lstStyle/>
        <a:p>
          <a:endParaRPr lang="es-ES"/>
        </a:p>
      </dgm:t>
    </dgm:pt>
    <dgm:pt modelId="{238F400A-08DD-4344-BC84-02DB6D4D61EF}">
      <dgm:prSet/>
      <dgm:spPr/>
      <dgm:t>
        <a:bodyPr/>
        <a:lstStyle/>
        <a:p>
          <a:r>
            <a:rPr lang="es-ES" dirty="0"/>
            <a:t>Ni se haya </a:t>
          </a:r>
          <a:r>
            <a:rPr lang="es-ES" b="1" u="sng" dirty="0"/>
            <a:t>albergado duda sobre su integridad y no manipulación </a:t>
          </a:r>
        </a:p>
      </dgm:t>
    </dgm:pt>
    <dgm:pt modelId="{DE7877EC-7748-4266-AA6C-AB8E1AAED697}" type="parTrans" cxnId="{E87E02B3-827A-489A-A0A4-40DD5F20935A}">
      <dgm:prSet/>
      <dgm:spPr/>
      <dgm:t>
        <a:bodyPr/>
        <a:lstStyle/>
        <a:p>
          <a:endParaRPr lang="es-ES"/>
        </a:p>
      </dgm:t>
    </dgm:pt>
    <dgm:pt modelId="{4E7E8523-5655-47ED-9CCE-6000D5468BCB}" type="sibTrans" cxnId="{E87E02B3-827A-489A-A0A4-40DD5F20935A}">
      <dgm:prSet/>
      <dgm:spPr/>
      <dgm:t>
        <a:bodyPr/>
        <a:lstStyle/>
        <a:p>
          <a:endParaRPr lang="es-ES"/>
        </a:p>
      </dgm:t>
    </dgm:pt>
    <dgm:pt modelId="{FF1433CF-E3D8-44C9-94D3-0AD83EDC0746}">
      <dgm:prSet/>
      <dgm:spPr/>
      <dgm:t>
        <a:bodyPr/>
        <a:lstStyle/>
        <a:p>
          <a:r>
            <a:rPr lang="es-ES" dirty="0"/>
            <a:t>Por último, </a:t>
          </a:r>
          <a:r>
            <a:rPr lang="es-ES" b="1" u="sng" dirty="0"/>
            <a:t>cabe la pericial informática u otros mecanismos de adveración de la prueba digital</a:t>
          </a:r>
        </a:p>
      </dgm:t>
    </dgm:pt>
    <dgm:pt modelId="{B021E6D7-D7FE-4AE8-9426-0D0765096A32}" type="parTrans" cxnId="{D0AE5E37-B51B-4D32-9D25-DF681054A392}">
      <dgm:prSet/>
      <dgm:spPr/>
      <dgm:t>
        <a:bodyPr/>
        <a:lstStyle/>
        <a:p>
          <a:endParaRPr lang="es-ES"/>
        </a:p>
      </dgm:t>
    </dgm:pt>
    <dgm:pt modelId="{E673D4AE-1135-42A0-8BE6-10CC59D72778}" type="sibTrans" cxnId="{D0AE5E37-B51B-4D32-9D25-DF681054A392}">
      <dgm:prSet/>
      <dgm:spPr/>
      <dgm:t>
        <a:bodyPr/>
        <a:lstStyle/>
        <a:p>
          <a:endParaRPr lang="es-ES"/>
        </a:p>
      </dgm:t>
    </dgm:pt>
    <dgm:pt modelId="{12101929-EDF3-484E-9E79-39B897BB0AF9}">
      <dgm:prSet/>
      <dgm:spPr/>
      <dgm:t>
        <a:bodyPr/>
        <a:lstStyle/>
        <a:p>
          <a:r>
            <a:rPr lang="es-ES" dirty="0"/>
            <a:t>Que no se haya i</a:t>
          </a:r>
          <a:r>
            <a:rPr lang="es-ES" b="1" u="sng" dirty="0"/>
            <a:t>mpugnad</a:t>
          </a:r>
          <a:r>
            <a:rPr lang="es-ES" dirty="0"/>
            <a:t>o en momento procesal oportuno por la otra parte</a:t>
          </a:r>
        </a:p>
      </dgm:t>
    </dgm:pt>
    <dgm:pt modelId="{C59F5C55-D02B-4781-921C-2371558EAB15}" type="parTrans" cxnId="{A353267B-4927-4F8B-88B3-1418E9A8F9B7}">
      <dgm:prSet/>
      <dgm:spPr/>
    </dgm:pt>
    <dgm:pt modelId="{78EE274D-9DCF-468B-917F-C6CD3F3657A8}" type="sibTrans" cxnId="{A353267B-4927-4F8B-88B3-1418E9A8F9B7}">
      <dgm:prSet/>
      <dgm:spPr/>
    </dgm:pt>
    <dgm:pt modelId="{6AB31839-9D9E-4602-A57C-726E20C33BB5}" type="pres">
      <dgm:prSet presAssocID="{8D8EF503-E6E1-4D2F-BE1E-57B023403302}" presName="linear" presStyleCnt="0">
        <dgm:presLayoutVars>
          <dgm:animLvl val="lvl"/>
          <dgm:resizeHandles val="exact"/>
        </dgm:presLayoutVars>
      </dgm:prSet>
      <dgm:spPr/>
    </dgm:pt>
    <dgm:pt modelId="{87EE0D08-5656-4972-9099-151BF16F844C}" type="pres">
      <dgm:prSet presAssocID="{EF4E0FE9-5515-4D52-A33E-213BB475B44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8F748B5-4F56-46A5-8DBF-EE8E95955FCD}" type="pres">
      <dgm:prSet presAssocID="{EF4E0FE9-5515-4D52-A33E-213BB475B44A}" presName="childText" presStyleLbl="revTx" presStyleIdx="0" presStyleCnt="3">
        <dgm:presLayoutVars>
          <dgm:bulletEnabled val="1"/>
        </dgm:presLayoutVars>
      </dgm:prSet>
      <dgm:spPr/>
    </dgm:pt>
    <dgm:pt modelId="{AA398713-2EAB-4A89-AF70-C8B81181E882}" type="pres">
      <dgm:prSet presAssocID="{39DD7906-F9B2-4582-AB67-529C6CCB45C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6EACEC-C416-4B46-9417-04098E05203A}" type="pres">
      <dgm:prSet presAssocID="{39DD7906-F9B2-4582-AB67-529C6CCB45C0}" presName="childText" presStyleLbl="revTx" presStyleIdx="1" presStyleCnt="3">
        <dgm:presLayoutVars>
          <dgm:bulletEnabled val="1"/>
        </dgm:presLayoutVars>
      </dgm:prSet>
      <dgm:spPr/>
    </dgm:pt>
    <dgm:pt modelId="{227EB855-FE33-4DC3-B773-7EC630DF1A48}" type="pres">
      <dgm:prSet presAssocID="{51C33585-4584-40D7-AD47-1F777B93241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1AE3024-6B8F-43ED-B572-B0D616FAC681}" type="pres">
      <dgm:prSet presAssocID="{1E2A899C-17FB-4FF4-99E5-60A0AB117055}" presName="spacer" presStyleCnt="0"/>
      <dgm:spPr/>
    </dgm:pt>
    <dgm:pt modelId="{E9A54DA6-66D3-4552-B9FA-FD310E1505F2}" type="pres">
      <dgm:prSet presAssocID="{80851B8F-14F9-4A97-B426-9D4D125B9F1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88F3DC-6574-4D4A-92DF-957BD684B126}" type="pres">
      <dgm:prSet presAssocID="{80851B8F-14F9-4A97-B426-9D4D125B9F18}" presName="childText" presStyleLbl="revTx" presStyleIdx="2" presStyleCnt="3">
        <dgm:presLayoutVars>
          <dgm:bulletEnabled val="1"/>
        </dgm:presLayoutVars>
      </dgm:prSet>
      <dgm:spPr/>
    </dgm:pt>
    <dgm:pt modelId="{478E947D-FC6C-4D59-B0AD-F6B14B24CBE7}" type="pres">
      <dgm:prSet presAssocID="{FF1433CF-E3D8-44C9-94D3-0AD83EDC074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DC6420A-7374-4012-BE2B-8B5E27C6886F}" type="presOf" srcId="{51C33585-4584-40D7-AD47-1F777B932413}" destId="{227EB855-FE33-4DC3-B773-7EC630DF1A48}" srcOrd="0" destOrd="0" presId="urn:microsoft.com/office/officeart/2005/8/layout/vList2"/>
    <dgm:cxn modelId="{C601BD22-59F9-4360-AAC9-DCB5E94614E9}" type="presOf" srcId="{80851B8F-14F9-4A97-B426-9D4D125B9F18}" destId="{E9A54DA6-66D3-4552-B9FA-FD310E1505F2}" srcOrd="0" destOrd="0" presId="urn:microsoft.com/office/officeart/2005/8/layout/vList2"/>
    <dgm:cxn modelId="{2683102D-06BC-46C5-BA0B-E97E72CCA352}" type="presOf" srcId="{8D8EF503-E6E1-4D2F-BE1E-57B023403302}" destId="{6AB31839-9D9E-4602-A57C-726E20C33BB5}" srcOrd="0" destOrd="0" presId="urn:microsoft.com/office/officeart/2005/8/layout/vList2"/>
    <dgm:cxn modelId="{BBA50336-3DF3-4651-8B5F-F840053EA80D}" type="presOf" srcId="{F104FBC4-484E-4B54-80C5-163E505870A8}" destId="{F8F748B5-4F56-46A5-8DBF-EE8E95955FCD}" srcOrd="0" destOrd="0" presId="urn:microsoft.com/office/officeart/2005/8/layout/vList2"/>
    <dgm:cxn modelId="{D0AE5E37-B51B-4D32-9D25-DF681054A392}" srcId="{8D8EF503-E6E1-4D2F-BE1E-57B023403302}" destId="{FF1433CF-E3D8-44C9-94D3-0AD83EDC0746}" srcOrd="4" destOrd="0" parTransId="{B021E6D7-D7FE-4AE8-9426-0D0765096A32}" sibTransId="{E673D4AE-1135-42A0-8BE6-10CC59D72778}"/>
    <dgm:cxn modelId="{83322242-3369-4251-AF65-2E3F8FE01337}" type="presOf" srcId="{12101929-EDF3-484E-9E79-39B897BB0AF9}" destId="{8F88F3DC-6574-4D4A-92DF-957BD684B126}" srcOrd="0" destOrd="0" presId="urn:microsoft.com/office/officeart/2005/8/layout/vList2"/>
    <dgm:cxn modelId="{35EB9362-43C6-4591-8A78-547DBA0FE4B3}" type="presOf" srcId="{EF4E0FE9-5515-4D52-A33E-213BB475B44A}" destId="{87EE0D08-5656-4972-9099-151BF16F844C}" srcOrd="0" destOrd="0" presId="urn:microsoft.com/office/officeart/2005/8/layout/vList2"/>
    <dgm:cxn modelId="{D6794A4F-831F-42D7-9B64-F1F6A53D5B83}" type="presOf" srcId="{238F400A-08DD-4344-BC84-02DB6D4D61EF}" destId="{8F88F3DC-6574-4D4A-92DF-957BD684B126}" srcOrd="0" destOrd="1" presId="urn:microsoft.com/office/officeart/2005/8/layout/vList2"/>
    <dgm:cxn modelId="{A353267B-4927-4F8B-88B3-1418E9A8F9B7}" srcId="{80851B8F-14F9-4A97-B426-9D4D125B9F18}" destId="{12101929-EDF3-484E-9E79-39B897BB0AF9}" srcOrd="0" destOrd="0" parTransId="{C59F5C55-D02B-4781-921C-2371558EAB15}" sibTransId="{78EE274D-9DCF-468B-917F-C6CD3F3657A8}"/>
    <dgm:cxn modelId="{BBE80B8F-C9BF-4F3A-842A-86AC253218C0}" srcId="{F5AD85D8-9BD3-4AE9-A6D3-79528E79F751}" destId="{AF8B8D83-4A3A-48B8-96BA-932703898B34}" srcOrd="0" destOrd="0" parTransId="{A0F0637A-208D-4699-8D17-37B7C99273A4}" sibTransId="{3884BFBD-49FF-4BE2-B907-6F2EEE5A28C6}"/>
    <dgm:cxn modelId="{94C89490-23AE-4495-9A7F-D45EB313C840}" type="presOf" srcId="{AF8B8D83-4A3A-48B8-96BA-932703898B34}" destId="{0B6EACEC-C416-4B46-9417-04098E05203A}" srcOrd="0" destOrd="1" presId="urn:microsoft.com/office/officeart/2005/8/layout/vList2"/>
    <dgm:cxn modelId="{417A879C-9F90-442E-8765-0AF33425728F}" type="presOf" srcId="{FF1433CF-E3D8-44C9-94D3-0AD83EDC0746}" destId="{478E947D-FC6C-4D59-B0AD-F6B14B24CBE7}" srcOrd="0" destOrd="0" presId="urn:microsoft.com/office/officeart/2005/8/layout/vList2"/>
    <dgm:cxn modelId="{3785BE9F-1982-4E9D-815C-7AD712E524EB}" srcId="{8D8EF503-E6E1-4D2F-BE1E-57B023403302}" destId="{80851B8F-14F9-4A97-B426-9D4D125B9F18}" srcOrd="3" destOrd="0" parTransId="{1F800BB4-12C7-4F69-A05E-21ED039263E6}" sibTransId="{5102EB62-ACC7-4930-A1FE-40E3125E5410}"/>
    <dgm:cxn modelId="{506CF09F-B461-41D9-9FD1-F86CF501C8FB}" srcId="{39DD7906-F9B2-4582-AB67-529C6CCB45C0}" destId="{F5AD85D8-9BD3-4AE9-A6D3-79528E79F751}" srcOrd="0" destOrd="0" parTransId="{2CF25E43-F249-42BE-8E85-3A8CC8468D8E}" sibTransId="{B8DC5B0C-B0D1-420C-932A-BDA935849A0D}"/>
    <dgm:cxn modelId="{74937EA5-C4DC-4559-BDD8-E2D313FA660D}" type="presOf" srcId="{39DD7906-F9B2-4582-AB67-529C6CCB45C0}" destId="{AA398713-2EAB-4A89-AF70-C8B81181E882}" srcOrd="0" destOrd="0" presId="urn:microsoft.com/office/officeart/2005/8/layout/vList2"/>
    <dgm:cxn modelId="{7F7ED6A6-89AD-47B8-8890-00998F917624}" srcId="{EF4E0FE9-5515-4D52-A33E-213BB475B44A}" destId="{F104FBC4-484E-4B54-80C5-163E505870A8}" srcOrd="0" destOrd="0" parTransId="{555975CA-FCA0-47D5-B803-0BB3C24DECD7}" sibTransId="{1B263809-2C7A-40F4-AA43-618EF6824D63}"/>
    <dgm:cxn modelId="{E87E02B3-827A-489A-A0A4-40DD5F20935A}" srcId="{80851B8F-14F9-4A97-B426-9D4D125B9F18}" destId="{238F400A-08DD-4344-BC84-02DB6D4D61EF}" srcOrd="1" destOrd="0" parTransId="{DE7877EC-7748-4266-AA6C-AB8E1AAED697}" sibTransId="{4E7E8523-5655-47ED-9CCE-6000D5468BCB}"/>
    <dgm:cxn modelId="{8BBCD4C3-BE87-4034-978E-BCB3D2F6CA63}" type="presOf" srcId="{F5AD85D8-9BD3-4AE9-A6D3-79528E79F751}" destId="{0B6EACEC-C416-4B46-9417-04098E05203A}" srcOrd="0" destOrd="0" presId="urn:microsoft.com/office/officeart/2005/8/layout/vList2"/>
    <dgm:cxn modelId="{3B8A43CE-AC1F-451D-9C28-C8E126BE9032}" srcId="{8D8EF503-E6E1-4D2F-BE1E-57B023403302}" destId="{39DD7906-F9B2-4582-AB67-529C6CCB45C0}" srcOrd="1" destOrd="0" parTransId="{AB30FBF4-13CD-4586-B7BB-CE2D9AC59C8C}" sibTransId="{5A9FDF10-A3F3-4BEB-8E78-B683F5701183}"/>
    <dgm:cxn modelId="{31BC73DC-621F-4CE3-A3EA-6C5586FDDFC1}" srcId="{8D8EF503-E6E1-4D2F-BE1E-57B023403302}" destId="{EF4E0FE9-5515-4D52-A33E-213BB475B44A}" srcOrd="0" destOrd="0" parTransId="{45D8A4F1-131A-4CAC-B9BD-3E3E2048CA96}" sibTransId="{007C366A-F7CC-4C5E-B336-2D06459FBB06}"/>
    <dgm:cxn modelId="{DEFD5BEA-CE7F-491C-BBB4-6315F7EA2CE8}" srcId="{8D8EF503-E6E1-4D2F-BE1E-57B023403302}" destId="{51C33585-4584-40D7-AD47-1F777B932413}" srcOrd="2" destOrd="0" parTransId="{0DC2B347-AAA4-4F07-8597-E5731F481E19}" sibTransId="{1E2A899C-17FB-4FF4-99E5-60A0AB117055}"/>
    <dgm:cxn modelId="{09902EF1-B843-40DE-BEF4-D3B378176DB0}" type="presParOf" srcId="{6AB31839-9D9E-4602-A57C-726E20C33BB5}" destId="{87EE0D08-5656-4972-9099-151BF16F844C}" srcOrd="0" destOrd="0" presId="urn:microsoft.com/office/officeart/2005/8/layout/vList2"/>
    <dgm:cxn modelId="{64AC2B5A-E2B3-47E0-8E9B-46EBD92E2DC8}" type="presParOf" srcId="{6AB31839-9D9E-4602-A57C-726E20C33BB5}" destId="{F8F748B5-4F56-46A5-8DBF-EE8E95955FCD}" srcOrd="1" destOrd="0" presId="urn:microsoft.com/office/officeart/2005/8/layout/vList2"/>
    <dgm:cxn modelId="{8AF72076-C48D-46DE-80A7-ABAAB2B720DC}" type="presParOf" srcId="{6AB31839-9D9E-4602-A57C-726E20C33BB5}" destId="{AA398713-2EAB-4A89-AF70-C8B81181E882}" srcOrd="2" destOrd="0" presId="urn:microsoft.com/office/officeart/2005/8/layout/vList2"/>
    <dgm:cxn modelId="{663F603C-5CFE-47DE-8817-DE31675C0298}" type="presParOf" srcId="{6AB31839-9D9E-4602-A57C-726E20C33BB5}" destId="{0B6EACEC-C416-4B46-9417-04098E05203A}" srcOrd="3" destOrd="0" presId="urn:microsoft.com/office/officeart/2005/8/layout/vList2"/>
    <dgm:cxn modelId="{4AA62451-500C-4979-BFEF-AD4B6E0E08E6}" type="presParOf" srcId="{6AB31839-9D9E-4602-A57C-726E20C33BB5}" destId="{227EB855-FE33-4DC3-B773-7EC630DF1A48}" srcOrd="4" destOrd="0" presId="urn:microsoft.com/office/officeart/2005/8/layout/vList2"/>
    <dgm:cxn modelId="{D3F6E937-D106-46D7-88AB-32CE89C5AF3E}" type="presParOf" srcId="{6AB31839-9D9E-4602-A57C-726E20C33BB5}" destId="{61AE3024-6B8F-43ED-B572-B0D616FAC681}" srcOrd="5" destOrd="0" presId="urn:microsoft.com/office/officeart/2005/8/layout/vList2"/>
    <dgm:cxn modelId="{E09F77D4-8ED8-42CD-B8DB-52384E180CBB}" type="presParOf" srcId="{6AB31839-9D9E-4602-A57C-726E20C33BB5}" destId="{E9A54DA6-66D3-4552-B9FA-FD310E1505F2}" srcOrd="6" destOrd="0" presId="urn:microsoft.com/office/officeart/2005/8/layout/vList2"/>
    <dgm:cxn modelId="{F6325FA8-17CC-4D5C-9AC0-0B1AF46F6B82}" type="presParOf" srcId="{6AB31839-9D9E-4602-A57C-726E20C33BB5}" destId="{8F88F3DC-6574-4D4A-92DF-957BD684B126}" srcOrd="7" destOrd="0" presId="urn:microsoft.com/office/officeart/2005/8/layout/vList2"/>
    <dgm:cxn modelId="{5F3CAF6A-7598-4CA1-925D-99ABB8B93FBB}" type="presParOf" srcId="{6AB31839-9D9E-4602-A57C-726E20C33BB5}" destId="{478E947D-FC6C-4D59-B0AD-F6B14B24CB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44C0665-91CA-472A-9A66-820DD0D5D5DF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6781C2-9954-4BF6-AED9-72505C4DC356}">
      <dgm:prSet/>
      <dgm:spPr/>
      <dgm:t>
        <a:bodyPr/>
        <a:lstStyle/>
        <a:p>
          <a:r>
            <a:rPr lang="es-ES"/>
            <a:t>“La impugnación de la autenticidad de cualquiera de estas conversaciones, cuando son aportadas a la causa mediante archivos de impresión (wasp), desplaza la carga de la prueba hacia quien pretende aprovechar su idoneidad probatoria”</a:t>
          </a:r>
        </a:p>
      </dgm:t>
    </dgm:pt>
    <dgm:pt modelId="{B9146E5B-FA1A-48E4-B65B-C6DC64989004}" type="parTrans" cxnId="{90FD3723-516E-4EE6-AF1F-68E9CF91DEFD}">
      <dgm:prSet/>
      <dgm:spPr/>
      <dgm:t>
        <a:bodyPr/>
        <a:lstStyle/>
        <a:p>
          <a:endParaRPr lang="es-ES"/>
        </a:p>
      </dgm:t>
    </dgm:pt>
    <dgm:pt modelId="{A8DFE2A3-2EDE-4570-850E-6B10E5D7A7EA}" type="sibTrans" cxnId="{90FD3723-516E-4EE6-AF1F-68E9CF91DEFD}">
      <dgm:prSet/>
      <dgm:spPr/>
      <dgm:t>
        <a:bodyPr/>
        <a:lstStyle/>
        <a:p>
          <a:endParaRPr lang="es-ES"/>
        </a:p>
      </dgm:t>
    </dgm:pt>
    <dgm:pt modelId="{43BA0044-C9EB-48F3-A953-861E5F0BFAE2}" type="pres">
      <dgm:prSet presAssocID="{844C0665-91CA-472A-9A66-820DD0D5D5DF}" presName="Name0" presStyleCnt="0">
        <dgm:presLayoutVars>
          <dgm:dir/>
          <dgm:animLvl val="lvl"/>
          <dgm:resizeHandles val="exact"/>
        </dgm:presLayoutVars>
      </dgm:prSet>
      <dgm:spPr/>
    </dgm:pt>
    <dgm:pt modelId="{84F508C3-FB37-4124-A953-3B06D3BA8D1D}" type="pres">
      <dgm:prSet presAssocID="{DD6781C2-9954-4BF6-AED9-72505C4DC356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90FD3723-516E-4EE6-AF1F-68E9CF91DEFD}" srcId="{844C0665-91CA-472A-9A66-820DD0D5D5DF}" destId="{DD6781C2-9954-4BF6-AED9-72505C4DC356}" srcOrd="0" destOrd="0" parTransId="{B9146E5B-FA1A-48E4-B65B-C6DC64989004}" sibTransId="{A8DFE2A3-2EDE-4570-850E-6B10E5D7A7EA}"/>
    <dgm:cxn modelId="{B1AD414A-B047-471E-ACEE-78FC0300FB08}" type="presOf" srcId="{844C0665-91CA-472A-9A66-820DD0D5D5DF}" destId="{43BA0044-C9EB-48F3-A953-861E5F0BFAE2}" srcOrd="0" destOrd="0" presId="urn:microsoft.com/office/officeart/2005/8/layout/chevron1"/>
    <dgm:cxn modelId="{F616BB7D-7A04-4643-AF34-CD0F18E98F36}" type="presOf" srcId="{DD6781C2-9954-4BF6-AED9-72505C4DC356}" destId="{84F508C3-FB37-4124-A953-3B06D3BA8D1D}" srcOrd="0" destOrd="0" presId="urn:microsoft.com/office/officeart/2005/8/layout/chevron1"/>
    <dgm:cxn modelId="{CBB35A90-5C8D-4B21-839A-B667AD828ECC}" type="presParOf" srcId="{43BA0044-C9EB-48F3-A953-861E5F0BFAE2}" destId="{84F508C3-FB37-4124-A953-3B06D3BA8D1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7D81C50-BF87-4483-8804-A540BEDE7D0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6EF111-9272-4D71-B49A-F86F0B717204}">
      <dgm:prSet/>
      <dgm:spPr/>
      <dgm:t>
        <a:bodyPr/>
        <a:lstStyle/>
        <a:p>
          <a:r>
            <a:rPr lang="es-ES"/>
            <a:t>Se admite un documento digital en las siguientes condiciones:</a:t>
          </a:r>
        </a:p>
      </dgm:t>
    </dgm:pt>
    <dgm:pt modelId="{5050FBA8-AA90-4BC0-82D8-43FC08FD9E16}" type="parTrans" cxnId="{5203B01E-7109-49C8-913E-4031523952E4}">
      <dgm:prSet/>
      <dgm:spPr/>
      <dgm:t>
        <a:bodyPr/>
        <a:lstStyle/>
        <a:p>
          <a:endParaRPr lang="es-ES"/>
        </a:p>
      </dgm:t>
    </dgm:pt>
    <dgm:pt modelId="{7B72C4B6-C2C8-40A7-A68A-A07F839B50BF}" type="sibTrans" cxnId="{5203B01E-7109-49C8-913E-4031523952E4}">
      <dgm:prSet/>
      <dgm:spPr/>
      <dgm:t>
        <a:bodyPr/>
        <a:lstStyle/>
        <a:p>
          <a:endParaRPr lang="es-ES"/>
        </a:p>
      </dgm:t>
    </dgm:pt>
    <dgm:pt modelId="{43AAC50D-01DE-42F3-9025-0C14323F3626}">
      <dgm:prSet/>
      <dgm:spPr/>
      <dgm:t>
        <a:bodyPr/>
        <a:lstStyle/>
        <a:p>
          <a:r>
            <a:rPr lang="es-ES" dirty="0"/>
            <a:t>--Aportación de copia en papel de la impresión de pantalla (“pantallazo”)</a:t>
          </a:r>
        </a:p>
      </dgm:t>
    </dgm:pt>
    <dgm:pt modelId="{6BA40E9C-0F8A-4101-8CC3-CD9512DC8421}" type="parTrans" cxnId="{87815280-96E1-47A0-978D-192D7576A79A}">
      <dgm:prSet/>
      <dgm:spPr/>
      <dgm:t>
        <a:bodyPr/>
        <a:lstStyle/>
        <a:p>
          <a:endParaRPr lang="es-ES"/>
        </a:p>
      </dgm:t>
    </dgm:pt>
    <dgm:pt modelId="{E3BAFF59-AD53-444D-AA03-1A2BC00AF666}" type="sibTrans" cxnId="{87815280-96E1-47A0-978D-192D7576A79A}">
      <dgm:prSet/>
      <dgm:spPr/>
      <dgm:t>
        <a:bodyPr/>
        <a:lstStyle/>
        <a:p>
          <a:endParaRPr lang="es-ES"/>
        </a:p>
      </dgm:t>
    </dgm:pt>
    <dgm:pt modelId="{106B3E8A-51AF-4293-8790-26CA5A9106D7}">
      <dgm:prSet/>
      <dgm:spPr/>
      <dgm:t>
        <a:bodyPr/>
        <a:lstStyle/>
        <a:p>
          <a:r>
            <a:rPr lang="es-ES" dirty="0"/>
            <a:t>--Transcripción de la conversación y comprobación de que la misma se corresponde con el teléfono y con el número correspondientes</a:t>
          </a:r>
        </a:p>
      </dgm:t>
    </dgm:pt>
    <dgm:pt modelId="{2C64B4AC-5B24-4182-8DA5-C153121F0582}" type="parTrans" cxnId="{10A52222-DB09-48EF-8B6C-FDADDEE5CBDA}">
      <dgm:prSet/>
      <dgm:spPr/>
      <dgm:t>
        <a:bodyPr/>
        <a:lstStyle/>
        <a:p>
          <a:endParaRPr lang="es-ES"/>
        </a:p>
      </dgm:t>
    </dgm:pt>
    <dgm:pt modelId="{8E92265C-2807-4DAF-9725-BB50049164CB}" type="sibTrans" cxnId="{10A52222-DB09-48EF-8B6C-FDADDEE5CBDA}">
      <dgm:prSet/>
      <dgm:spPr/>
      <dgm:t>
        <a:bodyPr/>
        <a:lstStyle/>
        <a:p>
          <a:endParaRPr lang="es-ES"/>
        </a:p>
      </dgm:t>
    </dgm:pt>
    <dgm:pt modelId="{69F17CFC-3594-4185-A55C-19C0A8717F71}">
      <dgm:prSet/>
      <dgm:spPr/>
      <dgm:t>
        <a:bodyPr/>
        <a:lstStyle/>
        <a:p>
          <a:r>
            <a:rPr lang="es-ES" dirty="0"/>
            <a:t>--Por ejemplo, mediante la aportación del propio móvil levantando el Letrado de la Administración de Justicia acta de su contenido y demás extremos anteriores</a:t>
          </a:r>
        </a:p>
      </dgm:t>
    </dgm:pt>
    <dgm:pt modelId="{0EB564AC-95FF-4E61-8AF0-F602B15603D9}" type="parTrans" cxnId="{A97B605A-403E-4A30-8893-F5DD23A91C86}">
      <dgm:prSet/>
      <dgm:spPr/>
      <dgm:t>
        <a:bodyPr/>
        <a:lstStyle/>
        <a:p>
          <a:endParaRPr lang="es-ES"/>
        </a:p>
      </dgm:t>
    </dgm:pt>
    <dgm:pt modelId="{A0331CBB-13D5-4825-B370-FEA7FB5B85F2}" type="sibTrans" cxnId="{A97B605A-403E-4A30-8893-F5DD23A91C86}">
      <dgm:prSet/>
      <dgm:spPr/>
      <dgm:t>
        <a:bodyPr/>
        <a:lstStyle/>
        <a:p>
          <a:endParaRPr lang="es-ES"/>
        </a:p>
      </dgm:t>
    </dgm:pt>
    <dgm:pt modelId="{0F4CD31B-E61E-4E23-BA0A-56FA8975A02B}">
      <dgm:prSet/>
      <dgm:spPr/>
      <dgm:t>
        <a:bodyPr/>
        <a:lstStyle/>
        <a:p>
          <a:r>
            <a:rPr lang="es-ES" dirty="0"/>
            <a:t>--Acta notarial sobre los mismos extremos</a:t>
          </a:r>
        </a:p>
      </dgm:t>
    </dgm:pt>
    <dgm:pt modelId="{65883F44-D854-4FEF-B965-F616258EDEFB}" type="parTrans" cxnId="{C674C9B7-0CEA-47B7-BF17-F0B2502A9CA2}">
      <dgm:prSet/>
      <dgm:spPr/>
      <dgm:t>
        <a:bodyPr/>
        <a:lstStyle/>
        <a:p>
          <a:endParaRPr lang="es-ES"/>
        </a:p>
      </dgm:t>
    </dgm:pt>
    <dgm:pt modelId="{0408104E-B537-4961-BE3B-1622D7AF218A}" type="sibTrans" cxnId="{C674C9B7-0CEA-47B7-BF17-F0B2502A9CA2}">
      <dgm:prSet/>
      <dgm:spPr/>
      <dgm:t>
        <a:bodyPr/>
        <a:lstStyle/>
        <a:p>
          <a:endParaRPr lang="es-ES"/>
        </a:p>
      </dgm:t>
    </dgm:pt>
    <dgm:pt modelId="{A83A0B48-839B-43ED-959D-577104C416FA}">
      <dgm:prSet/>
      <dgm:spPr/>
      <dgm:t>
        <a:bodyPr/>
        <a:lstStyle/>
        <a:p>
          <a:r>
            <a:rPr lang="es-ES" dirty="0"/>
            <a:t>--Reconocimiento por la otra parte interlocutora</a:t>
          </a:r>
        </a:p>
      </dgm:t>
    </dgm:pt>
    <dgm:pt modelId="{CFF0FB87-9541-4F9F-AB5D-35C2F0ADD910}" type="parTrans" cxnId="{9A62AF5A-88F1-4E63-8E35-A53DA4E67EDA}">
      <dgm:prSet/>
      <dgm:spPr/>
      <dgm:t>
        <a:bodyPr/>
        <a:lstStyle/>
        <a:p>
          <a:endParaRPr lang="es-ES"/>
        </a:p>
      </dgm:t>
    </dgm:pt>
    <dgm:pt modelId="{C783AEC8-6B97-4F88-91A1-99A318BDEFB4}" type="sibTrans" cxnId="{9A62AF5A-88F1-4E63-8E35-A53DA4E67EDA}">
      <dgm:prSet/>
      <dgm:spPr/>
      <dgm:t>
        <a:bodyPr/>
        <a:lstStyle/>
        <a:p>
          <a:endParaRPr lang="es-ES"/>
        </a:p>
      </dgm:t>
    </dgm:pt>
    <dgm:pt modelId="{0C5C4523-4AB7-4F83-A336-900719419512}">
      <dgm:prSet/>
      <dgm:spPr/>
      <dgm:t>
        <a:bodyPr/>
        <a:lstStyle/>
        <a:p>
          <a:r>
            <a:rPr lang="es-ES" dirty="0"/>
            <a:t>--Cotejo con el otro terminal implicado</a:t>
          </a:r>
        </a:p>
      </dgm:t>
    </dgm:pt>
    <dgm:pt modelId="{CAC72B22-B87A-4A7A-A532-6B5778856064}" type="parTrans" cxnId="{8E8E3B59-3154-4C8B-B2C7-592784C8CBE4}">
      <dgm:prSet/>
      <dgm:spPr/>
      <dgm:t>
        <a:bodyPr/>
        <a:lstStyle/>
        <a:p>
          <a:endParaRPr lang="es-ES"/>
        </a:p>
      </dgm:t>
    </dgm:pt>
    <dgm:pt modelId="{8015C420-497C-486A-8CA4-BE8258ABACA7}" type="sibTrans" cxnId="{8E8E3B59-3154-4C8B-B2C7-592784C8CBE4}">
      <dgm:prSet/>
      <dgm:spPr/>
      <dgm:t>
        <a:bodyPr/>
        <a:lstStyle/>
        <a:p>
          <a:endParaRPr lang="es-ES"/>
        </a:p>
      </dgm:t>
    </dgm:pt>
    <dgm:pt modelId="{28AEB0B8-889F-4F87-93FB-1B6FB0C1920E}">
      <dgm:prSet/>
      <dgm:spPr/>
      <dgm:t>
        <a:bodyPr/>
        <a:lstStyle/>
        <a:p>
          <a:r>
            <a:rPr lang="es-ES" dirty="0"/>
            <a:t>--Prueba pericial que acredite la autenticidad y envío de la conversación</a:t>
          </a:r>
        </a:p>
      </dgm:t>
    </dgm:pt>
    <dgm:pt modelId="{6F363905-AEB8-4C4D-BF70-103E954E8C98}" type="parTrans" cxnId="{EC2BC3FB-EAFD-4E8A-BC6D-A06BE5ACACB3}">
      <dgm:prSet/>
      <dgm:spPr/>
      <dgm:t>
        <a:bodyPr/>
        <a:lstStyle/>
        <a:p>
          <a:endParaRPr lang="es-ES"/>
        </a:p>
      </dgm:t>
    </dgm:pt>
    <dgm:pt modelId="{386692FC-A378-4D7B-A6F6-A82A3CB7F67C}" type="sibTrans" cxnId="{EC2BC3FB-EAFD-4E8A-BC6D-A06BE5ACACB3}">
      <dgm:prSet/>
      <dgm:spPr/>
      <dgm:t>
        <a:bodyPr/>
        <a:lstStyle/>
        <a:p>
          <a:endParaRPr lang="es-ES"/>
        </a:p>
      </dgm:t>
    </dgm:pt>
    <dgm:pt modelId="{09CB13B3-CE1D-454F-B5BA-6983701916BC}" type="pres">
      <dgm:prSet presAssocID="{A7D81C50-BF87-4483-8804-A540BEDE7D06}" presName="linear" presStyleCnt="0">
        <dgm:presLayoutVars>
          <dgm:animLvl val="lvl"/>
          <dgm:resizeHandles val="exact"/>
        </dgm:presLayoutVars>
      </dgm:prSet>
      <dgm:spPr/>
    </dgm:pt>
    <dgm:pt modelId="{A2B8FA4B-93E2-4176-A145-1D0CEC03040F}" type="pres">
      <dgm:prSet presAssocID="{EB6EF111-9272-4D71-B49A-F86F0B71720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B5B4B91-8196-432F-ADE0-37FBC02A36AB}" type="pres">
      <dgm:prSet presAssocID="{EB6EF111-9272-4D71-B49A-F86F0B71720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B17AA0D-71E9-483D-93AC-3547A1F79C4C}" type="presOf" srcId="{69F17CFC-3594-4185-A55C-19C0A8717F71}" destId="{0B5B4B91-8196-432F-ADE0-37FBC02A36AB}" srcOrd="0" destOrd="2" presId="urn:microsoft.com/office/officeart/2005/8/layout/vList2"/>
    <dgm:cxn modelId="{21DF0413-8F06-4919-945F-0EF46DF4F87F}" type="presOf" srcId="{0C5C4523-4AB7-4F83-A336-900719419512}" destId="{0B5B4B91-8196-432F-ADE0-37FBC02A36AB}" srcOrd="0" destOrd="5" presId="urn:microsoft.com/office/officeart/2005/8/layout/vList2"/>
    <dgm:cxn modelId="{C439EA16-FD08-45C3-B464-C760956D1CEC}" type="presOf" srcId="{EB6EF111-9272-4D71-B49A-F86F0B717204}" destId="{A2B8FA4B-93E2-4176-A145-1D0CEC03040F}" srcOrd="0" destOrd="0" presId="urn:microsoft.com/office/officeart/2005/8/layout/vList2"/>
    <dgm:cxn modelId="{5203B01E-7109-49C8-913E-4031523952E4}" srcId="{A7D81C50-BF87-4483-8804-A540BEDE7D06}" destId="{EB6EF111-9272-4D71-B49A-F86F0B717204}" srcOrd="0" destOrd="0" parTransId="{5050FBA8-AA90-4BC0-82D8-43FC08FD9E16}" sibTransId="{7B72C4B6-C2C8-40A7-A68A-A07F839B50BF}"/>
    <dgm:cxn modelId="{10A52222-DB09-48EF-8B6C-FDADDEE5CBDA}" srcId="{EB6EF111-9272-4D71-B49A-F86F0B717204}" destId="{106B3E8A-51AF-4293-8790-26CA5A9106D7}" srcOrd="1" destOrd="0" parTransId="{2C64B4AC-5B24-4182-8DA5-C153121F0582}" sibTransId="{8E92265C-2807-4DAF-9725-BB50049164CB}"/>
    <dgm:cxn modelId="{4B43455B-E988-481A-94DB-93BA698046FB}" type="presOf" srcId="{106B3E8A-51AF-4293-8790-26CA5A9106D7}" destId="{0B5B4B91-8196-432F-ADE0-37FBC02A36AB}" srcOrd="0" destOrd="1" presId="urn:microsoft.com/office/officeart/2005/8/layout/vList2"/>
    <dgm:cxn modelId="{8E8E3B59-3154-4C8B-B2C7-592784C8CBE4}" srcId="{EB6EF111-9272-4D71-B49A-F86F0B717204}" destId="{0C5C4523-4AB7-4F83-A336-900719419512}" srcOrd="5" destOrd="0" parTransId="{CAC72B22-B87A-4A7A-A532-6B5778856064}" sibTransId="{8015C420-497C-486A-8CA4-BE8258ABACA7}"/>
    <dgm:cxn modelId="{A97B605A-403E-4A30-8893-F5DD23A91C86}" srcId="{EB6EF111-9272-4D71-B49A-F86F0B717204}" destId="{69F17CFC-3594-4185-A55C-19C0A8717F71}" srcOrd="2" destOrd="0" parTransId="{0EB564AC-95FF-4E61-8AF0-F602B15603D9}" sibTransId="{A0331CBB-13D5-4825-B370-FEA7FB5B85F2}"/>
    <dgm:cxn modelId="{9A62AF5A-88F1-4E63-8E35-A53DA4E67EDA}" srcId="{EB6EF111-9272-4D71-B49A-F86F0B717204}" destId="{A83A0B48-839B-43ED-959D-577104C416FA}" srcOrd="4" destOrd="0" parTransId="{CFF0FB87-9541-4F9F-AB5D-35C2F0ADD910}" sibTransId="{C783AEC8-6B97-4F88-91A1-99A318BDEFB4}"/>
    <dgm:cxn modelId="{9C45567E-0238-4BF1-9097-0DD08739FC1A}" type="presOf" srcId="{43AAC50D-01DE-42F3-9025-0C14323F3626}" destId="{0B5B4B91-8196-432F-ADE0-37FBC02A36AB}" srcOrd="0" destOrd="0" presId="urn:microsoft.com/office/officeart/2005/8/layout/vList2"/>
    <dgm:cxn modelId="{87815280-96E1-47A0-978D-192D7576A79A}" srcId="{EB6EF111-9272-4D71-B49A-F86F0B717204}" destId="{43AAC50D-01DE-42F3-9025-0C14323F3626}" srcOrd="0" destOrd="0" parTransId="{6BA40E9C-0F8A-4101-8CC3-CD9512DC8421}" sibTransId="{E3BAFF59-AD53-444D-AA03-1A2BC00AF666}"/>
    <dgm:cxn modelId="{C206FC81-4342-4A1A-94E9-8B9748B7B50A}" type="presOf" srcId="{A7D81C50-BF87-4483-8804-A540BEDE7D06}" destId="{09CB13B3-CE1D-454F-B5BA-6983701916BC}" srcOrd="0" destOrd="0" presId="urn:microsoft.com/office/officeart/2005/8/layout/vList2"/>
    <dgm:cxn modelId="{F11AC4A4-FFFF-4CE2-A50B-532648ED6F25}" type="presOf" srcId="{0F4CD31B-E61E-4E23-BA0A-56FA8975A02B}" destId="{0B5B4B91-8196-432F-ADE0-37FBC02A36AB}" srcOrd="0" destOrd="3" presId="urn:microsoft.com/office/officeart/2005/8/layout/vList2"/>
    <dgm:cxn modelId="{55352CAA-BE16-4843-BC43-0C489C309CA4}" type="presOf" srcId="{A83A0B48-839B-43ED-959D-577104C416FA}" destId="{0B5B4B91-8196-432F-ADE0-37FBC02A36AB}" srcOrd="0" destOrd="4" presId="urn:microsoft.com/office/officeart/2005/8/layout/vList2"/>
    <dgm:cxn modelId="{373634AA-460C-4992-9964-0FDC4B84BB96}" type="presOf" srcId="{28AEB0B8-889F-4F87-93FB-1B6FB0C1920E}" destId="{0B5B4B91-8196-432F-ADE0-37FBC02A36AB}" srcOrd="0" destOrd="6" presId="urn:microsoft.com/office/officeart/2005/8/layout/vList2"/>
    <dgm:cxn modelId="{C674C9B7-0CEA-47B7-BF17-F0B2502A9CA2}" srcId="{EB6EF111-9272-4D71-B49A-F86F0B717204}" destId="{0F4CD31B-E61E-4E23-BA0A-56FA8975A02B}" srcOrd="3" destOrd="0" parTransId="{65883F44-D854-4FEF-B965-F616258EDEFB}" sibTransId="{0408104E-B537-4961-BE3B-1622D7AF218A}"/>
    <dgm:cxn modelId="{EC2BC3FB-EAFD-4E8A-BC6D-A06BE5ACACB3}" srcId="{EB6EF111-9272-4D71-B49A-F86F0B717204}" destId="{28AEB0B8-889F-4F87-93FB-1B6FB0C1920E}" srcOrd="6" destOrd="0" parTransId="{6F363905-AEB8-4C4D-BF70-103E954E8C98}" sibTransId="{386692FC-A378-4D7B-A6F6-A82A3CB7F67C}"/>
    <dgm:cxn modelId="{8F4C1C64-C504-47F5-A2FD-70DE01F649DC}" type="presParOf" srcId="{09CB13B3-CE1D-454F-B5BA-6983701916BC}" destId="{A2B8FA4B-93E2-4176-A145-1D0CEC03040F}" srcOrd="0" destOrd="0" presId="urn:microsoft.com/office/officeart/2005/8/layout/vList2"/>
    <dgm:cxn modelId="{79261F73-F51A-4C84-8FDF-0015881BA0AC}" type="presParOf" srcId="{09CB13B3-CE1D-454F-B5BA-6983701916BC}" destId="{0B5B4B91-8196-432F-ADE0-37FBC02A36A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E1F873F-BB12-4EE0-9148-1F78CF3FB6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2CFB4F-4035-45B1-A6C7-7218EDBAF0C1}">
      <dgm:prSet/>
      <dgm:spPr/>
      <dgm:t>
        <a:bodyPr/>
        <a:lstStyle/>
        <a:p>
          <a:r>
            <a:rPr lang="es-ES"/>
            <a:t>--El magistrado puede rechazar su eficacia probatoria si tiene sospecha </a:t>
          </a:r>
          <a:endParaRPr lang="en-US"/>
        </a:p>
      </dgm:t>
    </dgm:pt>
    <dgm:pt modelId="{A1AE4A51-5014-421E-AB26-D025C4986A19}" type="parTrans" cxnId="{7D582EE9-B003-427F-ACEA-9FDC911241CD}">
      <dgm:prSet/>
      <dgm:spPr/>
      <dgm:t>
        <a:bodyPr/>
        <a:lstStyle/>
        <a:p>
          <a:endParaRPr lang="en-US"/>
        </a:p>
      </dgm:t>
    </dgm:pt>
    <dgm:pt modelId="{71FE9A3B-93B1-432F-A614-87E53D99687A}" type="sibTrans" cxnId="{7D582EE9-B003-427F-ACEA-9FDC911241CD}">
      <dgm:prSet/>
      <dgm:spPr/>
      <dgm:t>
        <a:bodyPr/>
        <a:lstStyle/>
        <a:p>
          <a:endParaRPr lang="en-US"/>
        </a:p>
      </dgm:t>
    </dgm:pt>
    <dgm:pt modelId="{4A372381-0A31-4642-904B-6B734A9C2D4E}">
      <dgm:prSet/>
      <dgm:spPr/>
      <dgm:t>
        <a:bodyPr/>
        <a:lstStyle/>
        <a:p>
          <a:r>
            <a:rPr lang="es-ES"/>
            <a:t>--O la parte aportar prueba pericial informática que acredite la inexistencia de alteración</a:t>
          </a:r>
          <a:endParaRPr lang="en-US"/>
        </a:p>
      </dgm:t>
    </dgm:pt>
    <dgm:pt modelId="{697B98B8-8CB6-4CB1-9823-C6C68DB908B3}" type="parTrans" cxnId="{707E9567-BFE4-4BED-8D7C-A90A41FDB153}">
      <dgm:prSet/>
      <dgm:spPr/>
      <dgm:t>
        <a:bodyPr/>
        <a:lstStyle/>
        <a:p>
          <a:endParaRPr lang="en-US"/>
        </a:p>
      </dgm:t>
    </dgm:pt>
    <dgm:pt modelId="{56A522C4-F239-49A4-A350-A6E1E11E9BDB}" type="sibTrans" cxnId="{707E9567-BFE4-4BED-8D7C-A90A41FDB153}">
      <dgm:prSet/>
      <dgm:spPr/>
      <dgm:t>
        <a:bodyPr/>
        <a:lstStyle/>
        <a:p>
          <a:endParaRPr lang="en-US"/>
        </a:p>
      </dgm:t>
    </dgm:pt>
    <dgm:pt modelId="{557FC8C2-339D-43FF-8034-819067C27583}" type="pres">
      <dgm:prSet presAssocID="{1E1F873F-BB12-4EE0-9148-1F78CF3FB6DC}" presName="root" presStyleCnt="0">
        <dgm:presLayoutVars>
          <dgm:dir/>
          <dgm:resizeHandles val="exact"/>
        </dgm:presLayoutVars>
      </dgm:prSet>
      <dgm:spPr/>
    </dgm:pt>
    <dgm:pt modelId="{B56ED7D1-0A4C-4448-BD92-85C7E776371B}" type="pres">
      <dgm:prSet presAssocID="{572CFB4F-4035-45B1-A6C7-7218EDBAF0C1}" presName="compNode" presStyleCnt="0"/>
      <dgm:spPr/>
    </dgm:pt>
    <dgm:pt modelId="{F3961059-BA91-4FE9-BC46-6FAE6D9CD0DF}" type="pres">
      <dgm:prSet presAssocID="{572CFB4F-4035-45B1-A6C7-7218EDBAF0C1}" presName="bgRect" presStyleLbl="bgShp" presStyleIdx="0" presStyleCnt="2"/>
      <dgm:spPr/>
    </dgm:pt>
    <dgm:pt modelId="{0E933234-C30C-4755-8644-496F6AA0BEC6}" type="pres">
      <dgm:prSet presAssocID="{572CFB4F-4035-45B1-A6C7-7218EDBAF0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6FB68F9-7272-47F6-B27A-0DA9DBF8FA9F}" type="pres">
      <dgm:prSet presAssocID="{572CFB4F-4035-45B1-A6C7-7218EDBAF0C1}" presName="spaceRect" presStyleCnt="0"/>
      <dgm:spPr/>
    </dgm:pt>
    <dgm:pt modelId="{47510B95-E4B4-4F93-8B3B-15EE9511060B}" type="pres">
      <dgm:prSet presAssocID="{572CFB4F-4035-45B1-A6C7-7218EDBAF0C1}" presName="parTx" presStyleLbl="revTx" presStyleIdx="0" presStyleCnt="2">
        <dgm:presLayoutVars>
          <dgm:chMax val="0"/>
          <dgm:chPref val="0"/>
        </dgm:presLayoutVars>
      </dgm:prSet>
      <dgm:spPr/>
    </dgm:pt>
    <dgm:pt modelId="{2085EF7F-5624-45A5-B86B-4A7ED06A1AC5}" type="pres">
      <dgm:prSet presAssocID="{71FE9A3B-93B1-432F-A614-87E53D99687A}" presName="sibTrans" presStyleCnt="0"/>
      <dgm:spPr/>
    </dgm:pt>
    <dgm:pt modelId="{C93258CE-4FF9-487D-BC8A-BA1A1E20A8E2}" type="pres">
      <dgm:prSet presAssocID="{4A372381-0A31-4642-904B-6B734A9C2D4E}" presName="compNode" presStyleCnt="0"/>
      <dgm:spPr/>
    </dgm:pt>
    <dgm:pt modelId="{972F5425-00EE-414C-A9AB-471878D09A46}" type="pres">
      <dgm:prSet presAssocID="{4A372381-0A31-4642-904B-6B734A9C2D4E}" presName="bgRect" presStyleLbl="bgShp" presStyleIdx="1" presStyleCnt="2"/>
      <dgm:spPr/>
    </dgm:pt>
    <dgm:pt modelId="{1BD51497-990E-4E59-895B-EBDBC846B2EF}" type="pres">
      <dgm:prSet presAssocID="{4A372381-0A31-4642-904B-6B734A9C2D4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enador"/>
        </a:ext>
      </dgm:extLst>
    </dgm:pt>
    <dgm:pt modelId="{892ACAEB-B223-4971-AC62-E0708766C68A}" type="pres">
      <dgm:prSet presAssocID="{4A372381-0A31-4642-904B-6B734A9C2D4E}" presName="spaceRect" presStyleCnt="0"/>
      <dgm:spPr/>
    </dgm:pt>
    <dgm:pt modelId="{27C40556-1275-4FAC-B92C-FE85FEC5E18A}" type="pres">
      <dgm:prSet presAssocID="{4A372381-0A31-4642-904B-6B734A9C2D4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499D616-7071-474E-A704-13CD8073D7B7}" type="presOf" srcId="{572CFB4F-4035-45B1-A6C7-7218EDBAF0C1}" destId="{47510B95-E4B4-4F93-8B3B-15EE9511060B}" srcOrd="0" destOrd="0" presId="urn:microsoft.com/office/officeart/2018/2/layout/IconVerticalSolidList"/>
    <dgm:cxn modelId="{98D47430-AE04-48A8-88CE-E19406720A5E}" type="presOf" srcId="{1E1F873F-BB12-4EE0-9148-1F78CF3FB6DC}" destId="{557FC8C2-339D-43FF-8034-819067C27583}" srcOrd="0" destOrd="0" presId="urn:microsoft.com/office/officeart/2018/2/layout/IconVerticalSolidList"/>
    <dgm:cxn modelId="{707E9567-BFE4-4BED-8D7C-A90A41FDB153}" srcId="{1E1F873F-BB12-4EE0-9148-1F78CF3FB6DC}" destId="{4A372381-0A31-4642-904B-6B734A9C2D4E}" srcOrd="1" destOrd="0" parTransId="{697B98B8-8CB6-4CB1-9823-C6C68DB908B3}" sibTransId="{56A522C4-F239-49A4-A350-A6E1E11E9BDB}"/>
    <dgm:cxn modelId="{F6C5AC67-B060-4392-98CA-045618DFEFB1}" type="presOf" srcId="{4A372381-0A31-4642-904B-6B734A9C2D4E}" destId="{27C40556-1275-4FAC-B92C-FE85FEC5E18A}" srcOrd="0" destOrd="0" presId="urn:microsoft.com/office/officeart/2018/2/layout/IconVerticalSolidList"/>
    <dgm:cxn modelId="{7D582EE9-B003-427F-ACEA-9FDC911241CD}" srcId="{1E1F873F-BB12-4EE0-9148-1F78CF3FB6DC}" destId="{572CFB4F-4035-45B1-A6C7-7218EDBAF0C1}" srcOrd="0" destOrd="0" parTransId="{A1AE4A51-5014-421E-AB26-D025C4986A19}" sibTransId="{71FE9A3B-93B1-432F-A614-87E53D99687A}"/>
    <dgm:cxn modelId="{47328798-8671-4016-9FA0-FD576CCAB259}" type="presParOf" srcId="{557FC8C2-339D-43FF-8034-819067C27583}" destId="{B56ED7D1-0A4C-4448-BD92-85C7E776371B}" srcOrd="0" destOrd="0" presId="urn:microsoft.com/office/officeart/2018/2/layout/IconVerticalSolidList"/>
    <dgm:cxn modelId="{C566D463-AF9B-4877-A5DA-56EC9BDB1492}" type="presParOf" srcId="{B56ED7D1-0A4C-4448-BD92-85C7E776371B}" destId="{F3961059-BA91-4FE9-BC46-6FAE6D9CD0DF}" srcOrd="0" destOrd="0" presId="urn:microsoft.com/office/officeart/2018/2/layout/IconVerticalSolidList"/>
    <dgm:cxn modelId="{4E40CC58-FEE1-4138-BC94-9358A87E50AD}" type="presParOf" srcId="{B56ED7D1-0A4C-4448-BD92-85C7E776371B}" destId="{0E933234-C30C-4755-8644-496F6AA0BEC6}" srcOrd="1" destOrd="0" presId="urn:microsoft.com/office/officeart/2018/2/layout/IconVerticalSolidList"/>
    <dgm:cxn modelId="{F5012F57-A726-439A-A866-6F447C09118A}" type="presParOf" srcId="{B56ED7D1-0A4C-4448-BD92-85C7E776371B}" destId="{26FB68F9-7272-47F6-B27A-0DA9DBF8FA9F}" srcOrd="2" destOrd="0" presId="urn:microsoft.com/office/officeart/2018/2/layout/IconVerticalSolidList"/>
    <dgm:cxn modelId="{31D9D0F0-AEC4-4C3F-A487-C94935396D21}" type="presParOf" srcId="{B56ED7D1-0A4C-4448-BD92-85C7E776371B}" destId="{47510B95-E4B4-4F93-8B3B-15EE9511060B}" srcOrd="3" destOrd="0" presId="urn:microsoft.com/office/officeart/2018/2/layout/IconVerticalSolidList"/>
    <dgm:cxn modelId="{4127941A-A4A9-4952-B25F-B38C9AC08DC2}" type="presParOf" srcId="{557FC8C2-339D-43FF-8034-819067C27583}" destId="{2085EF7F-5624-45A5-B86B-4A7ED06A1AC5}" srcOrd="1" destOrd="0" presId="urn:microsoft.com/office/officeart/2018/2/layout/IconVerticalSolidList"/>
    <dgm:cxn modelId="{4B9EFACF-D79E-44F9-B1FE-3221C16EBBF0}" type="presParOf" srcId="{557FC8C2-339D-43FF-8034-819067C27583}" destId="{C93258CE-4FF9-487D-BC8A-BA1A1E20A8E2}" srcOrd="2" destOrd="0" presId="urn:microsoft.com/office/officeart/2018/2/layout/IconVerticalSolidList"/>
    <dgm:cxn modelId="{A77724A9-1527-470E-AD6F-1C920F9ACC23}" type="presParOf" srcId="{C93258CE-4FF9-487D-BC8A-BA1A1E20A8E2}" destId="{972F5425-00EE-414C-A9AB-471878D09A46}" srcOrd="0" destOrd="0" presId="urn:microsoft.com/office/officeart/2018/2/layout/IconVerticalSolidList"/>
    <dgm:cxn modelId="{97C602E4-D87E-4EA2-B368-31CC38AAACA8}" type="presParOf" srcId="{C93258CE-4FF9-487D-BC8A-BA1A1E20A8E2}" destId="{1BD51497-990E-4E59-895B-EBDBC846B2EF}" srcOrd="1" destOrd="0" presId="urn:microsoft.com/office/officeart/2018/2/layout/IconVerticalSolidList"/>
    <dgm:cxn modelId="{B2AA5368-C572-44EC-8BB5-DCCF54E1B8D1}" type="presParOf" srcId="{C93258CE-4FF9-487D-BC8A-BA1A1E20A8E2}" destId="{892ACAEB-B223-4971-AC62-E0708766C68A}" srcOrd="2" destOrd="0" presId="urn:microsoft.com/office/officeart/2018/2/layout/IconVerticalSolidList"/>
    <dgm:cxn modelId="{7423AD1E-49E0-4BAE-B508-E71010B2C2E8}" type="presParOf" srcId="{C93258CE-4FF9-487D-BC8A-BA1A1E20A8E2}" destId="{27C40556-1275-4FAC-B92C-FE85FEC5E1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4CFC5-CC20-446F-B075-3CA574DBD597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F043DB6A-C0F5-4DFE-83FA-3297DE4869B6}">
      <dgm:prSet/>
      <dgm:spPr/>
      <dgm:t>
        <a:bodyPr/>
        <a:lstStyle/>
        <a:p>
          <a:r>
            <a:rPr lang="es-ES"/>
            <a:t>HAY DERECHO EN EL METAVERSO???</a:t>
          </a:r>
        </a:p>
      </dgm:t>
    </dgm:pt>
    <dgm:pt modelId="{818015DE-E5D3-49F4-98A3-1DB2848FB3E8}" type="parTrans" cxnId="{D0F59CB8-0AC3-4BE1-A37D-5B8495893199}">
      <dgm:prSet/>
      <dgm:spPr/>
      <dgm:t>
        <a:bodyPr/>
        <a:lstStyle/>
        <a:p>
          <a:endParaRPr lang="es-ES"/>
        </a:p>
      </dgm:t>
    </dgm:pt>
    <dgm:pt modelId="{ECB7CBCC-D4AA-4A04-9CF7-8DD5601E8D0D}" type="sibTrans" cxnId="{D0F59CB8-0AC3-4BE1-A37D-5B8495893199}">
      <dgm:prSet/>
      <dgm:spPr/>
      <dgm:t>
        <a:bodyPr/>
        <a:lstStyle/>
        <a:p>
          <a:endParaRPr lang="es-ES"/>
        </a:p>
      </dgm:t>
    </dgm:pt>
    <dgm:pt modelId="{E0036F7F-9F75-47F2-9E8E-00A3C079A2C3}" type="pres">
      <dgm:prSet presAssocID="{F5A4CFC5-CC20-446F-B075-3CA574DBD597}" presName="compositeShape" presStyleCnt="0">
        <dgm:presLayoutVars>
          <dgm:chMax val="7"/>
          <dgm:dir/>
          <dgm:resizeHandles val="exact"/>
        </dgm:presLayoutVars>
      </dgm:prSet>
      <dgm:spPr/>
    </dgm:pt>
    <dgm:pt modelId="{695A6C3D-4840-4BFE-9385-96DE49324A03}" type="pres">
      <dgm:prSet presAssocID="{F043DB6A-C0F5-4DFE-83FA-3297DE4869B6}" presName="circ1TxSh" presStyleLbl="vennNode1" presStyleIdx="0" presStyleCnt="1"/>
      <dgm:spPr/>
    </dgm:pt>
  </dgm:ptLst>
  <dgm:cxnLst>
    <dgm:cxn modelId="{0D51372E-83EB-48F5-803E-04516ED6A525}" type="presOf" srcId="{F5A4CFC5-CC20-446F-B075-3CA574DBD597}" destId="{E0036F7F-9F75-47F2-9E8E-00A3C079A2C3}" srcOrd="0" destOrd="0" presId="urn:microsoft.com/office/officeart/2005/8/layout/venn1"/>
    <dgm:cxn modelId="{D0F59CB8-0AC3-4BE1-A37D-5B8495893199}" srcId="{F5A4CFC5-CC20-446F-B075-3CA574DBD597}" destId="{F043DB6A-C0F5-4DFE-83FA-3297DE4869B6}" srcOrd="0" destOrd="0" parTransId="{818015DE-E5D3-49F4-98A3-1DB2848FB3E8}" sibTransId="{ECB7CBCC-D4AA-4A04-9CF7-8DD5601E8D0D}"/>
    <dgm:cxn modelId="{907C50DB-2DAB-4BB3-AAFA-30A7A4F60345}" type="presOf" srcId="{F043DB6A-C0F5-4DFE-83FA-3297DE4869B6}" destId="{695A6C3D-4840-4BFE-9385-96DE49324A03}" srcOrd="0" destOrd="0" presId="urn:microsoft.com/office/officeart/2005/8/layout/venn1"/>
    <dgm:cxn modelId="{B6E7CB63-D3B8-453F-ADA1-55DEB0959E3E}" type="presParOf" srcId="{E0036F7F-9F75-47F2-9E8E-00A3C079A2C3}" destId="{695A6C3D-4840-4BFE-9385-96DE49324A0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0D1E8A0-7E8B-4FC9-87B1-61D84850736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554C909-19FB-48DE-A3B6-4843F7061179}">
      <dgm:prSet/>
      <dgm:spPr/>
      <dgm:t>
        <a:bodyPr/>
        <a:lstStyle/>
        <a:p>
          <a:r>
            <a:rPr lang="es-ES"/>
            <a:t>STC 61/2021, de 15 de marzo: no provoca la nulidad del despido</a:t>
          </a:r>
        </a:p>
      </dgm:t>
    </dgm:pt>
    <dgm:pt modelId="{B537AF70-4985-4F76-B421-A3D77F1C9949}" type="parTrans" cxnId="{D9143641-241E-4B68-9D78-07FC1A12C95A}">
      <dgm:prSet/>
      <dgm:spPr/>
      <dgm:t>
        <a:bodyPr/>
        <a:lstStyle/>
        <a:p>
          <a:endParaRPr lang="es-ES"/>
        </a:p>
      </dgm:t>
    </dgm:pt>
    <dgm:pt modelId="{92C47DCA-7D37-4880-9DE0-0BFF453A6C5F}" type="sibTrans" cxnId="{D9143641-241E-4B68-9D78-07FC1A12C95A}">
      <dgm:prSet/>
      <dgm:spPr/>
      <dgm:t>
        <a:bodyPr/>
        <a:lstStyle/>
        <a:p>
          <a:endParaRPr lang="es-ES"/>
        </a:p>
      </dgm:t>
    </dgm:pt>
    <dgm:pt modelId="{5B5883BE-BFCE-40D0-BD66-0B73DFD5BE79}">
      <dgm:prSet/>
      <dgm:spPr/>
      <dgm:t>
        <a:bodyPr/>
        <a:lstStyle/>
        <a:p>
          <a:r>
            <a:rPr lang="es-ES" dirty="0"/>
            <a:t>La trabajadora fue despedida a resultas de los hechos detectados tras monitorizar su ordenador</a:t>
          </a:r>
        </a:p>
      </dgm:t>
    </dgm:pt>
    <dgm:pt modelId="{2914C7D1-CED8-4B53-9EC4-FE8AE4B813A9}" type="parTrans" cxnId="{6D5AFAF6-86E7-4950-921D-564FD6A0E3B3}">
      <dgm:prSet/>
      <dgm:spPr/>
      <dgm:t>
        <a:bodyPr/>
        <a:lstStyle/>
        <a:p>
          <a:endParaRPr lang="es-ES"/>
        </a:p>
      </dgm:t>
    </dgm:pt>
    <dgm:pt modelId="{9BE7CD70-C479-4485-A64C-4EC33E297570}" type="sibTrans" cxnId="{6D5AFAF6-86E7-4950-921D-564FD6A0E3B3}">
      <dgm:prSet/>
      <dgm:spPr/>
      <dgm:t>
        <a:bodyPr/>
        <a:lstStyle/>
        <a:p>
          <a:endParaRPr lang="es-ES"/>
        </a:p>
      </dgm:t>
    </dgm:pt>
    <dgm:pt modelId="{6B80BB08-A23E-4911-8E77-705BF1E8EC6E}">
      <dgm:prSet/>
      <dgm:spPr/>
      <dgm:t>
        <a:bodyPr/>
        <a:lstStyle/>
        <a:p>
          <a:r>
            <a:rPr lang="es-ES" dirty="0"/>
            <a:t>Se consideran vulnerados el derecho a la intimidad y el secreto de las comunicaciones, considerándose ilícita la prueba</a:t>
          </a:r>
        </a:p>
      </dgm:t>
    </dgm:pt>
    <dgm:pt modelId="{2D957D97-655B-4ED4-8D35-A00A9181782E}" type="parTrans" cxnId="{11E276B9-53F7-44FE-8044-C7886677EE5B}">
      <dgm:prSet/>
      <dgm:spPr/>
      <dgm:t>
        <a:bodyPr/>
        <a:lstStyle/>
        <a:p>
          <a:endParaRPr lang="es-ES"/>
        </a:p>
      </dgm:t>
    </dgm:pt>
    <dgm:pt modelId="{F39D2DDE-7DA1-46E6-9C91-AF84534630BB}" type="sibTrans" cxnId="{11E276B9-53F7-44FE-8044-C7886677EE5B}">
      <dgm:prSet/>
      <dgm:spPr/>
      <dgm:t>
        <a:bodyPr/>
        <a:lstStyle/>
        <a:p>
          <a:endParaRPr lang="es-ES"/>
        </a:p>
      </dgm:t>
    </dgm:pt>
    <dgm:pt modelId="{A6AF0953-23E3-4395-9E23-C2397CA417BA}">
      <dgm:prSet/>
      <dgm:spPr/>
      <dgm:t>
        <a:bodyPr/>
        <a:lstStyle/>
        <a:p>
          <a:r>
            <a:rPr lang="es-ES" dirty="0"/>
            <a:t>Pero ello no arrastra a la calificación del despido, que se declara improcedente</a:t>
          </a:r>
        </a:p>
      </dgm:t>
    </dgm:pt>
    <dgm:pt modelId="{90BEB31F-3EB8-4AEB-A40F-C1CC0FE2F55E}" type="parTrans" cxnId="{A97CDE8D-2FB4-4CAF-A390-8AA7F9B5A486}">
      <dgm:prSet/>
      <dgm:spPr/>
      <dgm:t>
        <a:bodyPr/>
        <a:lstStyle/>
        <a:p>
          <a:endParaRPr lang="es-ES"/>
        </a:p>
      </dgm:t>
    </dgm:pt>
    <dgm:pt modelId="{0DAAC990-4D74-49DA-8E1D-2948DF069C1B}" type="sibTrans" cxnId="{A97CDE8D-2FB4-4CAF-A390-8AA7F9B5A486}">
      <dgm:prSet/>
      <dgm:spPr/>
      <dgm:t>
        <a:bodyPr/>
        <a:lstStyle/>
        <a:p>
          <a:endParaRPr lang="es-ES"/>
        </a:p>
      </dgm:t>
    </dgm:pt>
    <dgm:pt modelId="{CE81F304-CC6F-4F26-A99E-408599FBD92E}">
      <dgm:prSet/>
      <dgm:spPr/>
      <dgm:t>
        <a:bodyPr/>
        <a:lstStyle/>
        <a:p>
          <a:r>
            <a:rPr lang="es-ES"/>
            <a:t>Precedente: STC 97/2019: en el ámbito penal, con referencia al derecho a un “proceso justo” y al derecho a todas las garantías procesales, incluida la probatoria</a:t>
          </a:r>
        </a:p>
      </dgm:t>
    </dgm:pt>
    <dgm:pt modelId="{04894EE0-56AA-4C70-9483-11C2312B58A3}" type="parTrans" cxnId="{55478D43-45B1-4E0D-A2B5-5D64E157CA7A}">
      <dgm:prSet/>
      <dgm:spPr/>
      <dgm:t>
        <a:bodyPr/>
        <a:lstStyle/>
        <a:p>
          <a:endParaRPr lang="es-ES"/>
        </a:p>
      </dgm:t>
    </dgm:pt>
    <dgm:pt modelId="{CA1D1445-801F-4F7F-8288-CB75B42849A8}" type="sibTrans" cxnId="{55478D43-45B1-4E0D-A2B5-5D64E157CA7A}">
      <dgm:prSet/>
      <dgm:spPr/>
      <dgm:t>
        <a:bodyPr/>
        <a:lstStyle/>
        <a:p>
          <a:endParaRPr lang="es-ES"/>
        </a:p>
      </dgm:t>
    </dgm:pt>
    <dgm:pt modelId="{8C96208E-0CA6-49CF-956A-B9EF8176EC2D}" type="pres">
      <dgm:prSet presAssocID="{60D1E8A0-7E8B-4FC9-87B1-61D84850736C}" presName="linear" presStyleCnt="0">
        <dgm:presLayoutVars>
          <dgm:animLvl val="lvl"/>
          <dgm:resizeHandles val="exact"/>
        </dgm:presLayoutVars>
      </dgm:prSet>
      <dgm:spPr/>
    </dgm:pt>
    <dgm:pt modelId="{2CF4FA8A-0DAE-4DF6-A7A9-577FDDFD4DE4}" type="pres">
      <dgm:prSet presAssocID="{4554C909-19FB-48DE-A3B6-4843F70611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4EDAAF-F730-46EF-A816-34742B820175}" type="pres">
      <dgm:prSet presAssocID="{4554C909-19FB-48DE-A3B6-4843F7061179}" presName="childText" presStyleLbl="revTx" presStyleIdx="0" presStyleCnt="1">
        <dgm:presLayoutVars>
          <dgm:bulletEnabled val="1"/>
        </dgm:presLayoutVars>
      </dgm:prSet>
      <dgm:spPr/>
    </dgm:pt>
    <dgm:pt modelId="{7D32D94A-83C7-492B-8CEE-8C37F1A8F270}" type="pres">
      <dgm:prSet presAssocID="{CE81F304-CC6F-4F26-A99E-408599FBD92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81BB808-9085-40D8-BB05-35E723256B94}" type="presOf" srcId="{6B80BB08-A23E-4911-8E77-705BF1E8EC6E}" destId="{3C4EDAAF-F730-46EF-A816-34742B820175}" srcOrd="0" destOrd="1" presId="urn:microsoft.com/office/officeart/2005/8/layout/vList2"/>
    <dgm:cxn modelId="{3A11000F-7E93-44D9-8300-1802476F74F1}" type="presOf" srcId="{A6AF0953-23E3-4395-9E23-C2397CA417BA}" destId="{3C4EDAAF-F730-46EF-A816-34742B820175}" srcOrd="0" destOrd="2" presId="urn:microsoft.com/office/officeart/2005/8/layout/vList2"/>
    <dgm:cxn modelId="{80936C10-1676-4D7D-9237-007A43BFF304}" type="presOf" srcId="{4554C909-19FB-48DE-A3B6-4843F7061179}" destId="{2CF4FA8A-0DAE-4DF6-A7A9-577FDDFD4DE4}" srcOrd="0" destOrd="0" presId="urn:microsoft.com/office/officeart/2005/8/layout/vList2"/>
    <dgm:cxn modelId="{9117C733-3ECA-49F2-8C0D-45DE2501660E}" type="presOf" srcId="{CE81F304-CC6F-4F26-A99E-408599FBD92E}" destId="{7D32D94A-83C7-492B-8CEE-8C37F1A8F270}" srcOrd="0" destOrd="0" presId="urn:microsoft.com/office/officeart/2005/8/layout/vList2"/>
    <dgm:cxn modelId="{D9143641-241E-4B68-9D78-07FC1A12C95A}" srcId="{60D1E8A0-7E8B-4FC9-87B1-61D84850736C}" destId="{4554C909-19FB-48DE-A3B6-4843F7061179}" srcOrd="0" destOrd="0" parTransId="{B537AF70-4985-4F76-B421-A3D77F1C9949}" sibTransId="{92C47DCA-7D37-4880-9DE0-0BFF453A6C5F}"/>
    <dgm:cxn modelId="{55478D43-45B1-4E0D-A2B5-5D64E157CA7A}" srcId="{60D1E8A0-7E8B-4FC9-87B1-61D84850736C}" destId="{CE81F304-CC6F-4F26-A99E-408599FBD92E}" srcOrd="1" destOrd="0" parTransId="{04894EE0-56AA-4C70-9483-11C2312B58A3}" sibTransId="{CA1D1445-801F-4F7F-8288-CB75B42849A8}"/>
    <dgm:cxn modelId="{A97CDE8D-2FB4-4CAF-A390-8AA7F9B5A486}" srcId="{4554C909-19FB-48DE-A3B6-4843F7061179}" destId="{A6AF0953-23E3-4395-9E23-C2397CA417BA}" srcOrd="2" destOrd="0" parTransId="{90BEB31F-3EB8-4AEB-A40F-C1CC0FE2F55E}" sibTransId="{0DAAC990-4D74-49DA-8E1D-2948DF069C1B}"/>
    <dgm:cxn modelId="{11E276B9-53F7-44FE-8044-C7886677EE5B}" srcId="{4554C909-19FB-48DE-A3B6-4843F7061179}" destId="{6B80BB08-A23E-4911-8E77-705BF1E8EC6E}" srcOrd="1" destOrd="0" parTransId="{2D957D97-655B-4ED4-8D35-A00A9181782E}" sibTransId="{F39D2DDE-7DA1-46E6-9C91-AF84534630BB}"/>
    <dgm:cxn modelId="{F43685BE-468B-4E28-AE2F-81451E731E0A}" type="presOf" srcId="{60D1E8A0-7E8B-4FC9-87B1-61D84850736C}" destId="{8C96208E-0CA6-49CF-956A-B9EF8176EC2D}" srcOrd="0" destOrd="0" presId="urn:microsoft.com/office/officeart/2005/8/layout/vList2"/>
    <dgm:cxn modelId="{C09BC1DC-BA59-43F5-A228-B17302F204AF}" type="presOf" srcId="{5B5883BE-BFCE-40D0-BD66-0B73DFD5BE79}" destId="{3C4EDAAF-F730-46EF-A816-34742B820175}" srcOrd="0" destOrd="0" presId="urn:microsoft.com/office/officeart/2005/8/layout/vList2"/>
    <dgm:cxn modelId="{6D5AFAF6-86E7-4950-921D-564FD6A0E3B3}" srcId="{4554C909-19FB-48DE-A3B6-4843F7061179}" destId="{5B5883BE-BFCE-40D0-BD66-0B73DFD5BE79}" srcOrd="0" destOrd="0" parTransId="{2914C7D1-CED8-4B53-9EC4-FE8AE4B813A9}" sibTransId="{9BE7CD70-C479-4485-A64C-4EC33E297570}"/>
    <dgm:cxn modelId="{94691519-CED2-402B-8209-7DF88EA4C862}" type="presParOf" srcId="{8C96208E-0CA6-49CF-956A-B9EF8176EC2D}" destId="{2CF4FA8A-0DAE-4DF6-A7A9-577FDDFD4DE4}" srcOrd="0" destOrd="0" presId="urn:microsoft.com/office/officeart/2005/8/layout/vList2"/>
    <dgm:cxn modelId="{9B71B0FB-2783-4BEB-BD64-9366B7F3EB30}" type="presParOf" srcId="{8C96208E-0CA6-49CF-956A-B9EF8176EC2D}" destId="{3C4EDAAF-F730-46EF-A816-34742B820175}" srcOrd="1" destOrd="0" presId="urn:microsoft.com/office/officeart/2005/8/layout/vList2"/>
    <dgm:cxn modelId="{2E6044AF-DF7F-46A1-8CE3-86A398DD09E8}" type="presParOf" srcId="{8C96208E-0CA6-49CF-956A-B9EF8176EC2D}" destId="{7D32D94A-83C7-492B-8CEE-8C37F1A8F27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D76CD81-C465-4D3C-94E6-69FD28FD34FE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79E4EA-CDA5-42C6-954D-259DFFF94B25}">
      <dgm:prSet custT="1"/>
      <dgm:spPr/>
      <dgm:t>
        <a:bodyPr/>
        <a:lstStyle/>
        <a:p>
          <a:r>
            <a:rPr lang="es-ES" sz="1800" dirty="0"/>
            <a:t>LO 16/1994, de 8 de noviembre, reforma la LOPJ (LO 6/1985, de 1 de julio): introduce por vez primera la posibilidad de utilizar medios técnicos, electrónicos e informáticos para el desarrollo de la actividad y el ejercicio de las funciones de juzgados y tribunales</a:t>
          </a:r>
        </a:p>
      </dgm:t>
    </dgm:pt>
    <dgm:pt modelId="{7A7A2484-BD31-4091-9682-8EA0B4C08470}" type="parTrans" cxnId="{424F94FE-37A2-4594-B87D-20DD3DD848AD}">
      <dgm:prSet/>
      <dgm:spPr/>
      <dgm:t>
        <a:bodyPr/>
        <a:lstStyle/>
        <a:p>
          <a:endParaRPr lang="es-ES"/>
        </a:p>
      </dgm:t>
    </dgm:pt>
    <dgm:pt modelId="{AF1877E2-819A-4628-A5B9-C0BD9A7C7EBE}" type="sibTrans" cxnId="{424F94FE-37A2-4594-B87D-20DD3DD848AD}">
      <dgm:prSet/>
      <dgm:spPr/>
      <dgm:t>
        <a:bodyPr/>
        <a:lstStyle/>
        <a:p>
          <a:endParaRPr lang="es-ES"/>
        </a:p>
      </dgm:t>
    </dgm:pt>
    <dgm:pt modelId="{01797A65-3D5B-48EB-A774-384F2F6030D0}">
      <dgm:prSet custT="1"/>
      <dgm:spPr/>
      <dgm:t>
        <a:bodyPr/>
        <a:lstStyle/>
        <a:p>
          <a:r>
            <a:rPr lang="es-ES" sz="1800" dirty="0"/>
            <a:t>Proposición no de Ley (Pleno del Congreso el 22 de abril de 2002) sobre la </a:t>
          </a:r>
          <a:r>
            <a:rPr lang="es-ES" sz="1800" b="1" i="1" dirty="0"/>
            <a:t>Carta de Derechos de los Ciudadanos ante la Justicia</a:t>
          </a:r>
          <a:r>
            <a:rPr lang="es-ES" sz="1800" i="1" dirty="0"/>
            <a:t>:</a:t>
          </a:r>
          <a:r>
            <a:rPr lang="es-ES" sz="1800" dirty="0"/>
            <a:t> necesidad de una justicia tecnológicamente avanzada y derecho «a comunicarse con la Administración de Justicia a través del correo electrónico, videoconferencia y otros medios telemáticos (según leyes procesales) .</a:t>
          </a:r>
        </a:p>
      </dgm:t>
    </dgm:pt>
    <dgm:pt modelId="{7FD84C9C-D4EC-4880-B191-C0BDB38B3479}" type="parTrans" cxnId="{06137CCA-A910-41D1-A0FA-4673289C7FEF}">
      <dgm:prSet/>
      <dgm:spPr/>
      <dgm:t>
        <a:bodyPr/>
        <a:lstStyle/>
        <a:p>
          <a:endParaRPr lang="es-ES"/>
        </a:p>
      </dgm:t>
    </dgm:pt>
    <dgm:pt modelId="{91A70615-D243-41C6-924D-D0AE5C59B2A0}" type="sibTrans" cxnId="{06137CCA-A910-41D1-A0FA-4673289C7FEF}">
      <dgm:prSet/>
      <dgm:spPr/>
      <dgm:t>
        <a:bodyPr/>
        <a:lstStyle/>
        <a:p>
          <a:endParaRPr lang="es-ES"/>
        </a:p>
      </dgm:t>
    </dgm:pt>
    <dgm:pt modelId="{6F9EAA35-077E-4518-8BA6-552C03325F1D}">
      <dgm:prSet custT="1"/>
      <dgm:spPr/>
      <dgm:t>
        <a:bodyPr/>
        <a:lstStyle/>
        <a:p>
          <a:r>
            <a:rPr lang="es-ES" sz="1800" dirty="0"/>
            <a:t>Ley 15/2003, de 26 de mayo, reguladora del régimen retributivo de las carreras judicial y fiscal, proclama la Carta, creando un instrumento técnico llamado </a:t>
          </a:r>
          <a:r>
            <a:rPr lang="es-ES" sz="1800" b="1" i="1" dirty="0"/>
            <a:t>Plan de Transparencia Judicial </a:t>
          </a:r>
          <a:r>
            <a:rPr lang="es-ES" sz="1800" dirty="0"/>
            <a:t>(Acuerdo de Consejo de Ministros de 21 de octubre de 2005) = el uso de las TICS en la Administración de Justicia es un instrumento imprescindible para lograr transparencia </a:t>
          </a:r>
        </a:p>
      </dgm:t>
    </dgm:pt>
    <dgm:pt modelId="{923BEC9A-7EA3-4B2E-AB90-D458A853AF54}" type="parTrans" cxnId="{FADA7E09-F638-4A56-AE82-24BFCC796441}">
      <dgm:prSet/>
      <dgm:spPr/>
      <dgm:t>
        <a:bodyPr/>
        <a:lstStyle/>
        <a:p>
          <a:endParaRPr lang="es-ES"/>
        </a:p>
      </dgm:t>
    </dgm:pt>
    <dgm:pt modelId="{ACEDAF61-9957-400F-8E45-5EB1648BC723}" type="sibTrans" cxnId="{FADA7E09-F638-4A56-AE82-24BFCC796441}">
      <dgm:prSet/>
      <dgm:spPr/>
      <dgm:t>
        <a:bodyPr/>
        <a:lstStyle/>
        <a:p>
          <a:endParaRPr lang="es-ES"/>
        </a:p>
      </dgm:t>
    </dgm:pt>
    <dgm:pt modelId="{9138E568-804A-43FE-A0C8-CEAB18E408B2}">
      <dgm:prSet custT="1"/>
      <dgm:spPr/>
      <dgm:t>
        <a:bodyPr/>
        <a:lstStyle/>
        <a:p>
          <a:r>
            <a:rPr lang="es-ES" sz="1800" dirty="0"/>
            <a:t>Real Decreto 1065/2015, de 27 de noviembre, sobre comunicaciones electrónicas en la Administración de Justicia por el que se regula el </a:t>
          </a:r>
          <a:r>
            <a:rPr lang="es-ES" sz="1800" b="1" i="1" dirty="0"/>
            <a:t>sistema </a:t>
          </a:r>
          <a:r>
            <a:rPr lang="es-ES" sz="1800" b="1" i="1" dirty="0" err="1"/>
            <a:t>LexNET</a:t>
          </a:r>
          <a:endParaRPr lang="es-ES" sz="1800" b="1" i="1" dirty="0"/>
        </a:p>
      </dgm:t>
    </dgm:pt>
    <dgm:pt modelId="{74A047C7-1D11-4C14-A40F-EF0897ACB89A}" type="parTrans" cxnId="{1873E8AF-6AB4-4E31-A9DD-B42E58B5BA1D}">
      <dgm:prSet/>
      <dgm:spPr/>
      <dgm:t>
        <a:bodyPr/>
        <a:lstStyle/>
        <a:p>
          <a:endParaRPr lang="es-ES"/>
        </a:p>
      </dgm:t>
    </dgm:pt>
    <dgm:pt modelId="{03C3AADE-C397-4886-8D3C-991F2C21103F}" type="sibTrans" cxnId="{1873E8AF-6AB4-4E31-A9DD-B42E58B5BA1D}">
      <dgm:prSet/>
      <dgm:spPr/>
      <dgm:t>
        <a:bodyPr/>
        <a:lstStyle/>
        <a:p>
          <a:endParaRPr lang="es-ES"/>
        </a:p>
      </dgm:t>
    </dgm:pt>
    <dgm:pt modelId="{5D0A7E48-05F0-4B3A-B50D-F4F19571DF5B}" type="pres">
      <dgm:prSet presAssocID="{9D76CD81-C465-4D3C-94E6-69FD28FD34FE}" presName="vert0" presStyleCnt="0">
        <dgm:presLayoutVars>
          <dgm:dir/>
          <dgm:animOne val="branch"/>
          <dgm:animLvl val="lvl"/>
        </dgm:presLayoutVars>
      </dgm:prSet>
      <dgm:spPr/>
    </dgm:pt>
    <dgm:pt modelId="{A608635F-E994-4912-87F7-C7DA58CFBAC0}" type="pres">
      <dgm:prSet presAssocID="{D279E4EA-CDA5-42C6-954D-259DFFF94B25}" presName="thickLine" presStyleLbl="alignNode1" presStyleIdx="0" presStyleCnt="4"/>
      <dgm:spPr/>
    </dgm:pt>
    <dgm:pt modelId="{2BDF2205-13AA-4FBF-BC59-9FEF5193A2EB}" type="pres">
      <dgm:prSet presAssocID="{D279E4EA-CDA5-42C6-954D-259DFFF94B25}" presName="horz1" presStyleCnt="0"/>
      <dgm:spPr/>
    </dgm:pt>
    <dgm:pt modelId="{E04E174E-0F3E-42A4-96B1-F19AD1E6AB32}" type="pres">
      <dgm:prSet presAssocID="{D279E4EA-CDA5-42C6-954D-259DFFF94B25}" presName="tx1" presStyleLbl="revTx" presStyleIdx="0" presStyleCnt="4"/>
      <dgm:spPr/>
    </dgm:pt>
    <dgm:pt modelId="{F29A1488-200E-4247-B8A9-AE3A01D0F0ED}" type="pres">
      <dgm:prSet presAssocID="{D279E4EA-CDA5-42C6-954D-259DFFF94B25}" presName="vert1" presStyleCnt="0"/>
      <dgm:spPr/>
    </dgm:pt>
    <dgm:pt modelId="{F61F9F87-0D1B-418D-8AF2-133D9230DF1E}" type="pres">
      <dgm:prSet presAssocID="{01797A65-3D5B-48EB-A774-384F2F6030D0}" presName="thickLine" presStyleLbl="alignNode1" presStyleIdx="1" presStyleCnt="4"/>
      <dgm:spPr/>
    </dgm:pt>
    <dgm:pt modelId="{63FF57ED-501B-487C-9878-B13CAE21D216}" type="pres">
      <dgm:prSet presAssocID="{01797A65-3D5B-48EB-A774-384F2F6030D0}" presName="horz1" presStyleCnt="0"/>
      <dgm:spPr/>
    </dgm:pt>
    <dgm:pt modelId="{FB05FCFE-649D-4FBB-BA3C-878CEFB6052E}" type="pres">
      <dgm:prSet presAssocID="{01797A65-3D5B-48EB-A774-384F2F6030D0}" presName="tx1" presStyleLbl="revTx" presStyleIdx="1" presStyleCnt="4"/>
      <dgm:spPr/>
    </dgm:pt>
    <dgm:pt modelId="{D1E3E830-8E19-471D-8655-4F4DCA22D2CF}" type="pres">
      <dgm:prSet presAssocID="{01797A65-3D5B-48EB-A774-384F2F6030D0}" presName="vert1" presStyleCnt="0"/>
      <dgm:spPr/>
    </dgm:pt>
    <dgm:pt modelId="{4957DD5C-BD1B-41A5-A881-E675374E3851}" type="pres">
      <dgm:prSet presAssocID="{6F9EAA35-077E-4518-8BA6-552C03325F1D}" presName="thickLine" presStyleLbl="alignNode1" presStyleIdx="2" presStyleCnt="4"/>
      <dgm:spPr/>
    </dgm:pt>
    <dgm:pt modelId="{E6E1DEC7-2461-4D8A-9753-2F029B23BA2E}" type="pres">
      <dgm:prSet presAssocID="{6F9EAA35-077E-4518-8BA6-552C03325F1D}" presName="horz1" presStyleCnt="0"/>
      <dgm:spPr/>
    </dgm:pt>
    <dgm:pt modelId="{02ABE2EA-2BEF-4707-B9A3-8BD1EBF665B5}" type="pres">
      <dgm:prSet presAssocID="{6F9EAA35-077E-4518-8BA6-552C03325F1D}" presName="tx1" presStyleLbl="revTx" presStyleIdx="2" presStyleCnt="4" custScaleX="99833" custScaleY="104721"/>
      <dgm:spPr/>
    </dgm:pt>
    <dgm:pt modelId="{82C91D62-BCCD-4271-A7AB-451B78252617}" type="pres">
      <dgm:prSet presAssocID="{6F9EAA35-077E-4518-8BA6-552C03325F1D}" presName="vert1" presStyleCnt="0"/>
      <dgm:spPr/>
    </dgm:pt>
    <dgm:pt modelId="{21464871-9C3A-434F-BD3B-B5E036456EB0}" type="pres">
      <dgm:prSet presAssocID="{9138E568-804A-43FE-A0C8-CEAB18E408B2}" presName="thickLine" presStyleLbl="alignNode1" presStyleIdx="3" presStyleCnt="4"/>
      <dgm:spPr/>
    </dgm:pt>
    <dgm:pt modelId="{40BAEC84-FB2F-4540-B22A-F205AD91E40E}" type="pres">
      <dgm:prSet presAssocID="{9138E568-804A-43FE-A0C8-CEAB18E408B2}" presName="horz1" presStyleCnt="0"/>
      <dgm:spPr/>
    </dgm:pt>
    <dgm:pt modelId="{65094FEA-B389-415B-B0B4-2B1E8218D1EA}" type="pres">
      <dgm:prSet presAssocID="{9138E568-804A-43FE-A0C8-CEAB18E408B2}" presName="tx1" presStyleLbl="revTx" presStyleIdx="3" presStyleCnt="4"/>
      <dgm:spPr/>
    </dgm:pt>
    <dgm:pt modelId="{0569743C-FB0C-42E0-ACA8-E3908F1454AA}" type="pres">
      <dgm:prSet presAssocID="{9138E568-804A-43FE-A0C8-CEAB18E408B2}" presName="vert1" presStyleCnt="0"/>
      <dgm:spPr/>
    </dgm:pt>
  </dgm:ptLst>
  <dgm:cxnLst>
    <dgm:cxn modelId="{FADA7E09-F638-4A56-AE82-24BFCC796441}" srcId="{9D76CD81-C465-4D3C-94E6-69FD28FD34FE}" destId="{6F9EAA35-077E-4518-8BA6-552C03325F1D}" srcOrd="2" destOrd="0" parTransId="{923BEC9A-7EA3-4B2E-AB90-D458A853AF54}" sibTransId="{ACEDAF61-9957-400F-8E45-5EB1648BC723}"/>
    <dgm:cxn modelId="{DF55BF5A-E45E-459B-BF5F-6CF777398FC2}" type="presOf" srcId="{9D76CD81-C465-4D3C-94E6-69FD28FD34FE}" destId="{5D0A7E48-05F0-4B3A-B50D-F4F19571DF5B}" srcOrd="0" destOrd="0" presId="urn:microsoft.com/office/officeart/2008/layout/LinedList"/>
    <dgm:cxn modelId="{BA18E19A-E06C-4541-A398-24989DB99C4A}" type="presOf" srcId="{D279E4EA-CDA5-42C6-954D-259DFFF94B25}" destId="{E04E174E-0F3E-42A4-96B1-F19AD1E6AB32}" srcOrd="0" destOrd="0" presId="urn:microsoft.com/office/officeart/2008/layout/LinedList"/>
    <dgm:cxn modelId="{582AA29F-3619-43FC-8AB0-9DCEB4574628}" type="presOf" srcId="{01797A65-3D5B-48EB-A774-384F2F6030D0}" destId="{FB05FCFE-649D-4FBB-BA3C-878CEFB6052E}" srcOrd="0" destOrd="0" presId="urn:microsoft.com/office/officeart/2008/layout/LinedList"/>
    <dgm:cxn modelId="{1873E8AF-6AB4-4E31-A9DD-B42E58B5BA1D}" srcId="{9D76CD81-C465-4D3C-94E6-69FD28FD34FE}" destId="{9138E568-804A-43FE-A0C8-CEAB18E408B2}" srcOrd="3" destOrd="0" parTransId="{74A047C7-1D11-4C14-A40F-EF0897ACB89A}" sibTransId="{03C3AADE-C397-4886-8D3C-991F2C21103F}"/>
    <dgm:cxn modelId="{689FA0B2-2916-4A6D-A0FD-34F07DC2A98B}" type="presOf" srcId="{9138E568-804A-43FE-A0C8-CEAB18E408B2}" destId="{65094FEA-B389-415B-B0B4-2B1E8218D1EA}" srcOrd="0" destOrd="0" presId="urn:microsoft.com/office/officeart/2008/layout/LinedList"/>
    <dgm:cxn modelId="{06137CCA-A910-41D1-A0FA-4673289C7FEF}" srcId="{9D76CD81-C465-4D3C-94E6-69FD28FD34FE}" destId="{01797A65-3D5B-48EB-A774-384F2F6030D0}" srcOrd="1" destOrd="0" parTransId="{7FD84C9C-D4EC-4880-B191-C0BDB38B3479}" sibTransId="{91A70615-D243-41C6-924D-D0AE5C59B2A0}"/>
    <dgm:cxn modelId="{D5813FE4-A7CF-4AC3-8840-56A3BB9E12CB}" type="presOf" srcId="{6F9EAA35-077E-4518-8BA6-552C03325F1D}" destId="{02ABE2EA-2BEF-4707-B9A3-8BD1EBF665B5}" srcOrd="0" destOrd="0" presId="urn:microsoft.com/office/officeart/2008/layout/LinedList"/>
    <dgm:cxn modelId="{424F94FE-37A2-4594-B87D-20DD3DD848AD}" srcId="{9D76CD81-C465-4D3C-94E6-69FD28FD34FE}" destId="{D279E4EA-CDA5-42C6-954D-259DFFF94B25}" srcOrd="0" destOrd="0" parTransId="{7A7A2484-BD31-4091-9682-8EA0B4C08470}" sibTransId="{AF1877E2-819A-4628-A5B9-C0BD9A7C7EBE}"/>
    <dgm:cxn modelId="{F58FD70A-C692-4D2C-8A16-3A8F088CB2FD}" type="presParOf" srcId="{5D0A7E48-05F0-4B3A-B50D-F4F19571DF5B}" destId="{A608635F-E994-4912-87F7-C7DA58CFBAC0}" srcOrd="0" destOrd="0" presId="urn:microsoft.com/office/officeart/2008/layout/LinedList"/>
    <dgm:cxn modelId="{18EBBDF9-DFF9-48E1-9A59-BD4577EBFC18}" type="presParOf" srcId="{5D0A7E48-05F0-4B3A-B50D-F4F19571DF5B}" destId="{2BDF2205-13AA-4FBF-BC59-9FEF5193A2EB}" srcOrd="1" destOrd="0" presId="urn:microsoft.com/office/officeart/2008/layout/LinedList"/>
    <dgm:cxn modelId="{078F08F0-D5FD-4645-BAE4-D1399EB933C8}" type="presParOf" srcId="{2BDF2205-13AA-4FBF-BC59-9FEF5193A2EB}" destId="{E04E174E-0F3E-42A4-96B1-F19AD1E6AB32}" srcOrd="0" destOrd="0" presId="urn:microsoft.com/office/officeart/2008/layout/LinedList"/>
    <dgm:cxn modelId="{719ADA2B-5156-42C7-8FFA-55C444DF8A11}" type="presParOf" srcId="{2BDF2205-13AA-4FBF-BC59-9FEF5193A2EB}" destId="{F29A1488-200E-4247-B8A9-AE3A01D0F0ED}" srcOrd="1" destOrd="0" presId="urn:microsoft.com/office/officeart/2008/layout/LinedList"/>
    <dgm:cxn modelId="{60399E7F-D83C-405A-842C-0C8A465D0810}" type="presParOf" srcId="{5D0A7E48-05F0-4B3A-B50D-F4F19571DF5B}" destId="{F61F9F87-0D1B-418D-8AF2-133D9230DF1E}" srcOrd="2" destOrd="0" presId="urn:microsoft.com/office/officeart/2008/layout/LinedList"/>
    <dgm:cxn modelId="{FA875555-1888-46B9-833C-7D76F1E5ED74}" type="presParOf" srcId="{5D0A7E48-05F0-4B3A-B50D-F4F19571DF5B}" destId="{63FF57ED-501B-487C-9878-B13CAE21D216}" srcOrd="3" destOrd="0" presId="urn:microsoft.com/office/officeart/2008/layout/LinedList"/>
    <dgm:cxn modelId="{EBCD39B5-2D66-4938-96F6-D3730A425411}" type="presParOf" srcId="{63FF57ED-501B-487C-9878-B13CAE21D216}" destId="{FB05FCFE-649D-4FBB-BA3C-878CEFB6052E}" srcOrd="0" destOrd="0" presId="urn:microsoft.com/office/officeart/2008/layout/LinedList"/>
    <dgm:cxn modelId="{5F7B26D4-F16B-4519-A5C9-058E67BC9FF2}" type="presParOf" srcId="{63FF57ED-501B-487C-9878-B13CAE21D216}" destId="{D1E3E830-8E19-471D-8655-4F4DCA22D2CF}" srcOrd="1" destOrd="0" presId="urn:microsoft.com/office/officeart/2008/layout/LinedList"/>
    <dgm:cxn modelId="{4B929356-D9F7-46C4-97D9-D091F273D958}" type="presParOf" srcId="{5D0A7E48-05F0-4B3A-B50D-F4F19571DF5B}" destId="{4957DD5C-BD1B-41A5-A881-E675374E3851}" srcOrd="4" destOrd="0" presId="urn:microsoft.com/office/officeart/2008/layout/LinedList"/>
    <dgm:cxn modelId="{2596BA6B-A03E-4DB8-91E6-64D2CDEC7825}" type="presParOf" srcId="{5D0A7E48-05F0-4B3A-B50D-F4F19571DF5B}" destId="{E6E1DEC7-2461-4D8A-9753-2F029B23BA2E}" srcOrd="5" destOrd="0" presId="urn:microsoft.com/office/officeart/2008/layout/LinedList"/>
    <dgm:cxn modelId="{17F48AFA-3D00-45DD-B9E5-7E02F4336922}" type="presParOf" srcId="{E6E1DEC7-2461-4D8A-9753-2F029B23BA2E}" destId="{02ABE2EA-2BEF-4707-B9A3-8BD1EBF665B5}" srcOrd="0" destOrd="0" presId="urn:microsoft.com/office/officeart/2008/layout/LinedList"/>
    <dgm:cxn modelId="{D1B06AAA-2A0C-4A95-8D25-8BC3593A5B5C}" type="presParOf" srcId="{E6E1DEC7-2461-4D8A-9753-2F029B23BA2E}" destId="{82C91D62-BCCD-4271-A7AB-451B78252617}" srcOrd="1" destOrd="0" presId="urn:microsoft.com/office/officeart/2008/layout/LinedList"/>
    <dgm:cxn modelId="{5734E9E6-F81F-478B-87CE-D7A0201EA9AB}" type="presParOf" srcId="{5D0A7E48-05F0-4B3A-B50D-F4F19571DF5B}" destId="{21464871-9C3A-434F-BD3B-B5E036456EB0}" srcOrd="6" destOrd="0" presId="urn:microsoft.com/office/officeart/2008/layout/LinedList"/>
    <dgm:cxn modelId="{CE88C157-FD14-4C4B-92E2-E73E36D2C245}" type="presParOf" srcId="{5D0A7E48-05F0-4B3A-B50D-F4F19571DF5B}" destId="{40BAEC84-FB2F-4540-B22A-F205AD91E40E}" srcOrd="7" destOrd="0" presId="urn:microsoft.com/office/officeart/2008/layout/LinedList"/>
    <dgm:cxn modelId="{B312599C-63E8-406D-A0CE-A3838ECE86AE}" type="presParOf" srcId="{40BAEC84-FB2F-4540-B22A-F205AD91E40E}" destId="{65094FEA-B389-415B-B0B4-2B1E8218D1EA}" srcOrd="0" destOrd="0" presId="urn:microsoft.com/office/officeart/2008/layout/LinedList"/>
    <dgm:cxn modelId="{EFC39D9F-AE1F-43F7-B5D5-214551AADE65}" type="presParOf" srcId="{40BAEC84-FB2F-4540-B22A-F205AD91E40E}" destId="{0569743C-FB0C-42E0-ACA8-E3908F1454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43DBCCC-0D80-4303-A9F4-97151974459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4BDE3A-1D70-4CFB-82A8-18FCE1D13834}">
      <dgm:prSet/>
      <dgm:spPr/>
      <dgm:t>
        <a:bodyPr/>
        <a:lstStyle/>
        <a:p>
          <a:r>
            <a:rPr lang="es-ES"/>
            <a:t>Tres objetivos y proyectos concretos para su aplicación</a:t>
          </a:r>
        </a:p>
      </dgm:t>
    </dgm:pt>
    <dgm:pt modelId="{E642D50A-2CF7-4EE0-B19B-1C8EC1AA7293}" type="parTrans" cxnId="{93951A54-98EC-441F-8EBF-209B7B473718}">
      <dgm:prSet/>
      <dgm:spPr/>
      <dgm:t>
        <a:bodyPr/>
        <a:lstStyle/>
        <a:p>
          <a:endParaRPr lang="es-ES"/>
        </a:p>
      </dgm:t>
    </dgm:pt>
    <dgm:pt modelId="{CB0E2E2A-2B65-4BAF-870A-A471D18E0D5D}" type="sibTrans" cxnId="{93951A54-98EC-441F-8EBF-209B7B473718}">
      <dgm:prSet/>
      <dgm:spPr/>
      <dgm:t>
        <a:bodyPr/>
        <a:lstStyle/>
        <a:p>
          <a:endParaRPr lang="es-ES"/>
        </a:p>
      </dgm:t>
    </dgm:pt>
    <dgm:pt modelId="{7CAA1E18-1898-4EE7-9CC4-32B8FF054433}">
      <dgm:prSet/>
      <dgm:spPr/>
      <dgm:t>
        <a:bodyPr/>
        <a:lstStyle/>
        <a:p>
          <a:r>
            <a:rPr lang="es-ES" dirty="0"/>
            <a:t>Acceso a la información (legislativa y jurisprudencial)</a:t>
          </a:r>
        </a:p>
      </dgm:t>
    </dgm:pt>
    <dgm:pt modelId="{ECD3590D-4640-4F5F-B3C9-8E6813237390}" type="parTrans" cxnId="{20F1F950-5183-4A82-998A-2B54150E30CE}">
      <dgm:prSet/>
      <dgm:spPr/>
      <dgm:t>
        <a:bodyPr/>
        <a:lstStyle/>
        <a:p>
          <a:endParaRPr lang="es-ES"/>
        </a:p>
      </dgm:t>
    </dgm:pt>
    <dgm:pt modelId="{A1D720A1-F89A-415A-B51D-59A8FA53A73D}" type="sibTrans" cxnId="{20F1F950-5183-4A82-998A-2B54150E30CE}">
      <dgm:prSet/>
      <dgm:spPr/>
      <dgm:t>
        <a:bodyPr/>
        <a:lstStyle/>
        <a:p>
          <a:endParaRPr lang="es-ES"/>
        </a:p>
      </dgm:t>
    </dgm:pt>
    <dgm:pt modelId="{79C378B0-7163-4FA0-9776-1B51FF6D0D25}">
      <dgm:prSet/>
      <dgm:spPr/>
      <dgm:t>
        <a:bodyPr/>
        <a:lstStyle/>
        <a:p>
          <a:r>
            <a:rPr lang="es-ES" dirty="0"/>
            <a:t>Intercambio seguro de datos y comunicación electrónica segura en el ámbito de la justicia</a:t>
          </a:r>
        </a:p>
      </dgm:t>
    </dgm:pt>
    <dgm:pt modelId="{A0226530-2643-4706-B5C8-69E2B71C9BFB}" type="parTrans" cxnId="{41C9AB9F-4A95-47F3-80E1-36F36A454DFB}">
      <dgm:prSet/>
      <dgm:spPr/>
      <dgm:t>
        <a:bodyPr/>
        <a:lstStyle/>
        <a:p>
          <a:endParaRPr lang="es-ES"/>
        </a:p>
      </dgm:t>
    </dgm:pt>
    <dgm:pt modelId="{C05C58D7-FB17-498A-A9B4-487B82BD3EE3}" type="sibTrans" cxnId="{41C9AB9F-4A95-47F3-80E1-36F36A454DFB}">
      <dgm:prSet/>
      <dgm:spPr/>
      <dgm:t>
        <a:bodyPr/>
        <a:lstStyle/>
        <a:p>
          <a:endParaRPr lang="es-ES"/>
        </a:p>
      </dgm:t>
    </dgm:pt>
    <dgm:pt modelId="{8AAD7DEA-E744-4018-AAB4-983CCE4F448F}">
      <dgm:prSet/>
      <dgm:spPr/>
      <dgm:t>
        <a:bodyPr/>
        <a:lstStyle/>
        <a:p>
          <a:r>
            <a:rPr lang="es-ES" dirty="0"/>
            <a:t>Instrumentos:</a:t>
          </a:r>
        </a:p>
      </dgm:t>
    </dgm:pt>
    <dgm:pt modelId="{627EBBEB-369D-4800-B973-675D133E874E}" type="parTrans" cxnId="{707DFAAF-90E3-4B03-B97F-02BCE7D5A00D}">
      <dgm:prSet/>
      <dgm:spPr/>
      <dgm:t>
        <a:bodyPr/>
        <a:lstStyle/>
        <a:p>
          <a:endParaRPr lang="es-ES"/>
        </a:p>
      </dgm:t>
    </dgm:pt>
    <dgm:pt modelId="{C99EEC73-F56D-4194-8F7A-1CCA364CDD52}" type="sibTrans" cxnId="{707DFAAF-90E3-4B03-B97F-02BCE7D5A00D}">
      <dgm:prSet/>
      <dgm:spPr/>
      <dgm:t>
        <a:bodyPr/>
        <a:lstStyle/>
        <a:p>
          <a:endParaRPr lang="es-ES"/>
        </a:p>
      </dgm:t>
    </dgm:pt>
    <dgm:pt modelId="{55AB717C-025C-4038-AFA0-361BF9553755}">
      <dgm:prSet/>
      <dgm:spPr/>
      <dgm:t>
        <a:bodyPr/>
        <a:lstStyle/>
        <a:p>
          <a:r>
            <a:rPr lang="es-ES" dirty="0"/>
            <a:t>Portal Europeo de e-Justicia = ventanilla única del sistema y medio de interconexión de los registros (punto de acceso a esos registros a escala de la UE)</a:t>
          </a:r>
        </a:p>
      </dgm:t>
    </dgm:pt>
    <dgm:pt modelId="{1203A354-68A0-4B4C-9FB7-5FA7F75B958F}" type="parTrans" cxnId="{64565AE1-075A-43FB-AEEA-ED18A379FF0E}">
      <dgm:prSet/>
      <dgm:spPr/>
      <dgm:t>
        <a:bodyPr/>
        <a:lstStyle/>
        <a:p>
          <a:endParaRPr lang="es-ES"/>
        </a:p>
      </dgm:t>
    </dgm:pt>
    <dgm:pt modelId="{16D2F887-3EFE-450C-90AB-A112E8CAD001}" type="sibTrans" cxnId="{64565AE1-075A-43FB-AEEA-ED18A379FF0E}">
      <dgm:prSet/>
      <dgm:spPr/>
      <dgm:t>
        <a:bodyPr/>
        <a:lstStyle/>
        <a:p>
          <a:endParaRPr lang="es-ES"/>
        </a:p>
      </dgm:t>
    </dgm:pt>
    <dgm:pt modelId="{16E8CF31-F5E4-47F1-9502-306A92C5641C}">
      <dgm:prSet/>
      <dgm:spPr/>
      <dgm:t>
        <a:bodyPr/>
        <a:lstStyle/>
        <a:p>
          <a:r>
            <a:rPr lang="es-ES" dirty="0"/>
            <a:t>Sitio web EUR-Lex</a:t>
          </a:r>
        </a:p>
      </dgm:t>
    </dgm:pt>
    <dgm:pt modelId="{B884394B-D590-4CE7-B645-69041A3E9B3F}" type="parTrans" cxnId="{3E30D32B-2C17-4B43-85EC-3CB4E9066E0E}">
      <dgm:prSet/>
      <dgm:spPr/>
      <dgm:t>
        <a:bodyPr/>
        <a:lstStyle/>
        <a:p>
          <a:endParaRPr lang="es-ES"/>
        </a:p>
      </dgm:t>
    </dgm:pt>
    <dgm:pt modelId="{2DD16B82-4C6E-451E-AAC3-E0BB696E8B5E}" type="sibTrans" cxnId="{3E30D32B-2C17-4B43-85EC-3CB4E9066E0E}">
      <dgm:prSet/>
      <dgm:spPr/>
      <dgm:t>
        <a:bodyPr/>
        <a:lstStyle/>
        <a:p>
          <a:endParaRPr lang="es-ES"/>
        </a:p>
      </dgm:t>
    </dgm:pt>
    <dgm:pt modelId="{EB635339-EA56-407A-A17E-F8497538BAEB}">
      <dgm:prSet/>
      <dgm:spPr/>
      <dgm:t>
        <a:bodyPr/>
        <a:lstStyle/>
        <a:p>
          <a:r>
            <a:rPr lang="es-ES" dirty="0"/>
            <a:t>Proyecto e-CODEX: normalización terminológica, lingüística y de nomenclaturas (ECLI…)</a:t>
          </a:r>
        </a:p>
      </dgm:t>
    </dgm:pt>
    <dgm:pt modelId="{EC357068-F62A-45D8-A655-F3EDD08E9D62}" type="parTrans" cxnId="{DC4B7887-3625-430B-AF17-649F5DDA7E4C}">
      <dgm:prSet/>
      <dgm:spPr/>
      <dgm:t>
        <a:bodyPr/>
        <a:lstStyle/>
        <a:p>
          <a:endParaRPr lang="es-ES"/>
        </a:p>
      </dgm:t>
    </dgm:pt>
    <dgm:pt modelId="{FC682DEC-975E-4D44-BE1F-DDA175DDC65C}" type="sibTrans" cxnId="{DC4B7887-3625-430B-AF17-649F5DDA7E4C}">
      <dgm:prSet/>
      <dgm:spPr/>
      <dgm:t>
        <a:bodyPr/>
        <a:lstStyle/>
        <a:p>
          <a:endParaRPr lang="es-ES"/>
        </a:p>
      </dgm:t>
    </dgm:pt>
    <dgm:pt modelId="{A5C39446-5290-4A1B-A8A1-E302A7C9AB87}">
      <dgm:prSet/>
      <dgm:spPr/>
      <dgm:t>
        <a:bodyPr/>
        <a:lstStyle/>
        <a:p>
          <a:r>
            <a:rPr lang="es-ES" dirty="0"/>
            <a:t>Interoperabilidad </a:t>
          </a:r>
        </a:p>
      </dgm:t>
    </dgm:pt>
    <dgm:pt modelId="{BF6B7A75-4354-418D-A803-27A48BFC694D}" type="parTrans" cxnId="{AA208F11-CB93-4137-81AA-0066B0C7DAE7}">
      <dgm:prSet/>
      <dgm:spPr/>
      <dgm:t>
        <a:bodyPr/>
        <a:lstStyle/>
        <a:p>
          <a:endParaRPr lang="es-ES"/>
        </a:p>
      </dgm:t>
    </dgm:pt>
    <dgm:pt modelId="{D8B4C5CE-0C53-4EA9-B6C6-384D80A4A402}" type="sibTrans" cxnId="{AA208F11-CB93-4137-81AA-0066B0C7DAE7}">
      <dgm:prSet/>
      <dgm:spPr/>
      <dgm:t>
        <a:bodyPr/>
        <a:lstStyle/>
        <a:p>
          <a:endParaRPr lang="es-ES"/>
        </a:p>
      </dgm:t>
    </dgm:pt>
    <dgm:pt modelId="{1817940C-7717-4E88-89FA-39B1C52AE772}" type="pres">
      <dgm:prSet presAssocID="{143DBCCC-0D80-4303-A9F4-971519744597}" presName="linear" presStyleCnt="0">
        <dgm:presLayoutVars>
          <dgm:animLvl val="lvl"/>
          <dgm:resizeHandles val="exact"/>
        </dgm:presLayoutVars>
      </dgm:prSet>
      <dgm:spPr/>
    </dgm:pt>
    <dgm:pt modelId="{4A56C81C-93D6-40E5-AFD2-0D2EB370F464}" type="pres">
      <dgm:prSet presAssocID="{E54BDE3A-1D70-4CFB-82A8-18FCE1D1383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857EE1-C832-4239-9A65-9654C6D38E40}" type="pres">
      <dgm:prSet presAssocID="{E54BDE3A-1D70-4CFB-82A8-18FCE1D13834}" presName="childText" presStyleLbl="revTx" presStyleIdx="0" presStyleCnt="2">
        <dgm:presLayoutVars>
          <dgm:bulletEnabled val="1"/>
        </dgm:presLayoutVars>
      </dgm:prSet>
      <dgm:spPr/>
    </dgm:pt>
    <dgm:pt modelId="{5CB69170-58BF-4B64-ADDC-91BA530A10B5}" type="pres">
      <dgm:prSet presAssocID="{8AAD7DEA-E744-4018-AAB4-983CCE4F448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F9D0FE5-5260-43B1-9DDC-085DFA756BC8}" type="pres">
      <dgm:prSet presAssocID="{8AAD7DEA-E744-4018-AAB4-983CCE4F448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7C590D-748C-4A25-8A23-53F652489CF5}" type="presOf" srcId="{A5C39446-5290-4A1B-A8A1-E302A7C9AB87}" destId="{1C857EE1-C832-4239-9A65-9654C6D38E40}" srcOrd="0" destOrd="2" presId="urn:microsoft.com/office/officeart/2005/8/layout/vList2"/>
    <dgm:cxn modelId="{AA208F11-CB93-4137-81AA-0066B0C7DAE7}" srcId="{E54BDE3A-1D70-4CFB-82A8-18FCE1D13834}" destId="{A5C39446-5290-4A1B-A8A1-E302A7C9AB87}" srcOrd="2" destOrd="0" parTransId="{BF6B7A75-4354-418D-A803-27A48BFC694D}" sibTransId="{D8B4C5CE-0C53-4EA9-B6C6-384D80A4A402}"/>
    <dgm:cxn modelId="{887A401C-AE3B-45CC-BD33-AB5520B77C29}" type="presOf" srcId="{E54BDE3A-1D70-4CFB-82A8-18FCE1D13834}" destId="{4A56C81C-93D6-40E5-AFD2-0D2EB370F464}" srcOrd="0" destOrd="0" presId="urn:microsoft.com/office/officeart/2005/8/layout/vList2"/>
    <dgm:cxn modelId="{FC8B7D1E-44CF-4B57-A463-C87AE998CFA7}" type="presOf" srcId="{16E8CF31-F5E4-47F1-9502-306A92C5641C}" destId="{1F9D0FE5-5260-43B1-9DDC-085DFA756BC8}" srcOrd="0" destOrd="1" presId="urn:microsoft.com/office/officeart/2005/8/layout/vList2"/>
    <dgm:cxn modelId="{3E30D32B-2C17-4B43-85EC-3CB4E9066E0E}" srcId="{8AAD7DEA-E744-4018-AAB4-983CCE4F448F}" destId="{16E8CF31-F5E4-47F1-9502-306A92C5641C}" srcOrd="1" destOrd="0" parTransId="{B884394B-D590-4CE7-B645-69041A3E9B3F}" sibTransId="{2DD16B82-4C6E-451E-AAC3-E0BB696E8B5E}"/>
    <dgm:cxn modelId="{2094FF5C-40F0-45C1-9E7A-68B744D69E3E}" type="presOf" srcId="{79C378B0-7163-4FA0-9776-1B51FF6D0D25}" destId="{1C857EE1-C832-4239-9A65-9654C6D38E40}" srcOrd="0" destOrd="1" presId="urn:microsoft.com/office/officeart/2005/8/layout/vList2"/>
    <dgm:cxn modelId="{B38BD765-9E4D-4D97-AA9A-E48C1E635038}" type="presOf" srcId="{55AB717C-025C-4038-AFA0-361BF9553755}" destId="{1F9D0FE5-5260-43B1-9DDC-085DFA756BC8}" srcOrd="0" destOrd="0" presId="urn:microsoft.com/office/officeart/2005/8/layout/vList2"/>
    <dgm:cxn modelId="{20F1F950-5183-4A82-998A-2B54150E30CE}" srcId="{E54BDE3A-1D70-4CFB-82A8-18FCE1D13834}" destId="{7CAA1E18-1898-4EE7-9CC4-32B8FF054433}" srcOrd="0" destOrd="0" parTransId="{ECD3590D-4640-4F5F-B3C9-8E6813237390}" sibTransId="{A1D720A1-F89A-415A-B51D-59A8FA53A73D}"/>
    <dgm:cxn modelId="{93951A54-98EC-441F-8EBF-209B7B473718}" srcId="{143DBCCC-0D80-4303-A9F4-971519744597}" destId="{E54BDE3A-1D70-4CFB-82A8-18FCE1D13834}" srcOrd="0" destOrd="0" parTransId="{E642D50A-2CF7-4EE0-B19B-1C8EC1AA7293}" sibTransId="{CB0E2E2A-2B65-4BAF-870A-A471D18E0D5D}"/>
    <dgm:cxn modelId="{DC4B7887-3625-430B-AF17-649F5DDA7E4C}" srcId="{8AAD7DEA-E744-4018-AAB4-983CCE4F448F}" destId="{EB635339-EA56-407A-A17E-F8497538BAEB}" srcOrd="2" destOrd="0" parTransId="{EC357068-F62A-45D8-A655-F3EDD08E9D62}" sibTransId="{FC682DEC-975E-4D44-BE1F-DDA175DDC65C}"/>
    <dgm:cxn modelId="{41C9AB9F-4A95-47F3-80E1-36F36A454DFB}" srcId="{E54BDE3A-1D70-4CFB-82A8-18FCE1D13834}" destId="{79C378B0-7163-4FA0-9776-1B51FF6D0D25}" srcOrd="1" destOrd="0" parTransId="{A0226530-2643-4706-B5C8-69E2B71C9BFB}" sibTransId="{C05C58D7-FB17-498A-A9B4-487B82BD3EE3}"/>
    <dgm:cxn modelId="{707DFAAF-90E3-4B03-B97F-02BCE7D5A00D}" srcId="{143DBCCC-0D80-4303-A9F4-971519744597}" destId="{8AAD7DEA-E744-4018-AAB4-983CCE4F448F}" srcOrd="1" destOrd="0" parTransId="{627EBBEB-369D-4800-B973-675D133E874E}" sibTransId="{C99EEC73-F56D-4194-8F7A-1CCA364CDD52}"/>
    <dgm:cxn modelId="{ECD248D0-E096-4CB5-A167-C5AB0C4E3ECE}" type="presOf" srcId="{143DBCCC-0D80-4303-A9F4-971519744597}" destId="{1817940C-7717-4E88-89FA-39B1C52AE772}" srcOrd="0" destOrd="0" presId="urn:microsoft.com/office/officeart/2005/8/layout/vList2"/>
    <dgm:cxn modelId="{C2B10ADE-B052-416E-A916-2E7613ED9F51}" type="presOf" srcId="{EB635339-EA56-407A-A17E-F8497538BAEB}" destId="{1F9D0FE5-5260-43B1-9DDC-085DFA756BC8}" srcOrd="0" destOrd="2" presId="urn:microsoft.com/office/officeart/2005/8/layout/vList2"/>
    <dgm:cxn modelId="{64565AE1-075A-43FB-AEEA-ED18A379FF0E}" srcId="{8AAD7DEA-E744-4018-AAB4-983CCE4F448F}" destId="{55AB717C-025C-4038-AFA0-361BF9553755}" srcOrd="0" destOrd="0" parTransId="{1203A354-68A0-4B4C-9FB7-5FA7F75B958F}" sibTransId="{16D2F887-3EFE-450C-90AB-A112E8CAD001}"/>
    <dgm:cxn modelId="{6FD2FEF1-69E3-40F6-9747-602777EA165F}" type="presOf" srcId="{8AAD7DEA-E744-4018-AAB4-983CCE4F448F}" destId="{5CB69170-58BF-4B64-ADDC-91BA530A10B5}" srcOrd="0" destOrd="0" presId="urn:microsoft.com/office/officeart/2005/8/layout/vList2"/>
    <dgm:cxn modelId="{4B506CFE-3F8D-40F2-B202-12C020D045D1}" type="presOf" srcId="{7CAA1E18-1898-4EE7-9CC4-32B8FF054433}" destId="{1C857EE1-C832-4239-9A65-9654C6D38E40}" srcOrd="0" destOrd="0" presId="urn:microsoft.com/office/officeart/2005/8/layout/vList2"/>
    <dgm:cxn modelId="{3D1E4468-3839-4EDF-B527-B3C8B9A05092}" type="presParOf" srcId="{1817940C-7717-4E88-89FA-39B1C52AE772}" destId="{4A56C81C-93D6-40E5-AFD2-0D2EB370F464}" srcOrd="0" destOrd="0" presId="urn:microsoft.com/office/officeart/2005/8/layout/vList2"/>
    <dgm:cxn modelId="{2B0BDDA6-17CD-4F05-BD03-75A0387E1AD3}" type="presParOf" srcId="{1817940C-7717-4E88-89FA-39B1C52AE772}" destId="{1C857EE1-C832-4239-9A65-9654C6D38E40}" srcOrd="1" destOrd="0" presId="urn:microsoft.com/office/officeart/2005/8/layout/vList2"/>
    <dgm:cxn modelId="{572E67EC-15F2-4682-9FA7-849C4595A40B}" type="presParOf" srcId="{1817940C-7717-4E88-89FA-39B1C52AE772}" destId="{5CB69170-58BF-4B64-ADDC-91BA530A10B5}" srcOrd="2" destOrd="0" presId="urn:microsoft.com/office/officeart/2005/8/layout/vList2"/>
    <dgm:cxn modelId="{2FB67AE8-D643-497E-8774-D3E2F60EA338}" type="presParOf" srcId="{1817940C-7717-4E88-89FA-39B1C52AE772}" destId="{1F9D0FE5-5260-43B1-9DDC-085DFA756B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45166AA-9ACB-468C-A65B-3EE3B06DFE03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611BD4-ACE4-4773-8C90-2C5B792F8582}">
      <dgm:prSet/>
      <dgm:spPr/>
      <dgm:t>
        <a:bodyPr/>
        <a:lstStyle/>
        <a:p>
          <a:r>
            <a:rPr lang="es-ES"/>
            <a:t>Sus principales objetivos son:</a:t>
          </a:r>
        </a:p>
      </dgm:t>
    </dgm:pt>
    <dgm:pt modelId="{E2B02AC8-906E-4E6A-B905-11CA9AABDF9F}" type="parTrans" cxnId="{338811CF-6510-4952-9F89-B32FCEC3D3F4}">
      <dgm:prSet/>
      <dgm:spPr/>
      <dgm:t>
        <a:bodyPr/>
        <a:lstStyle/>
        <a:p>
          <a:endParaRPr lang="es-ES"/>
        </a:p>
      </dgm:t>
    </dgm:pt>
    <dgm:pt modelId="{5DF9B101-718B-4490-B398-AE8C63E2BBDB}" type="sibTrans" cxnId="{338811CF-6510-4952-9F89-B32FCEC3D3F4}">
      <dgm:prSet/>
      <dgm:spPr/>
      <dgm:t>
        <a:bodyPr/>
        <a:lstStyle/>
        <a:p>
          <a:endParaRPr lang="es-ES"/>
        </a:p>
      </dgm:t>
    </dgm:pt>
    <dgm:pt modelId="{F4CA2337-64AF-4A65-9E78-7615432322D4}">
      <dgm:prSet custT="1"/>
      <dgm:spPr/>
      <dgm:t>
        <a:bodyPr/>
        <a:lstStyle/>
        <a:p>
          <a:r>
            <a:rPr lang="es-ES" sz="1800" b="1" u="sng" dirty="0"/>
            <a:t>Agilizar</a:t>
          </a:r>
          <a:r>
            <a:rPr lang="es-ES" sz="1800" dirty="0"/>
            <a:t> el proceso público gracias a las posibilidades que ofrece el uso de las TICS</a:t>
          </a:r>
        </a:p>
      </dgm:t>
    </dgm:pt>
    <dgm:pt modelId="{E88CFB59-E53D-49E3-91CC-4138A356E583}" type="parTrans" cxnId="{3EBB93FC-9FDD-4AAD-9252-FD62E9F8A1FA}">
      <dgm:prSet/>
      <dgm:spPr/>
      <dgm:t>
        <a:bodyPr/>
        <a:lstStyle/>
        <a:p>
          <a:endParaRPr lang="es-ES"/>
        </a:p>
      </dgm:t>
    </dgm:pt>
    <dgm:pt modelId="{9FF1B819-2A6F-4200-B534-2498B6BC8FE0}" type="sibTrans" cxnId="{3EBB93FC-9FDD-4AAD-9252-FD62E9F8A1FA}">
      <dgm:prSet/>
      <dgm:spPr/>
      <dgm:t>
        <a:bodyPr/>
        <a:lstStyle/>
        <a:p>
          <a:endParaRPr lang="es-ES"/>
        </a:p>
      </dgm:t>
    </dgm:pt>
    <dgm:pt modelId="{8AD9667B-77FA-4E2E-9C9C-503EBF390433}">
      <dgm:prSet custT="1"/>
      <dgm:spPr/>
      <dgm:t>
        <a:bodyPr/>
        <a:lstStyle/>
        <a:p>
          <a:r>
            <a:rPr lang="es-ES" sz="1800" b="1" i="0" u="sng" dirty="0"/>
            <a:t>Generalizar el uso de las nuevas tecnologías </a:t>
          </a:r>
          <a:r>
            <a:rPr lang="es-ES" sz="1800" dirty="0"/>
            <a:t>para los profesionales de la justicia</a:t>
          </a:r>
        </a:p>
      </dgm:t>
    </dgm:pt>
    <dgm:pt modelId="{2DCA920F-7065-4C1A-AB26-FCFE2A3FD675}" type="parTrans" cxnId="{AD7DC5BB-CDC8-4BCB-9C41-143FD6DBE3A2}">
      <dgm:prSet/>
      <dgm:spPr/>
      <dgm:t>
        <a:bodyPr/>
        <a:lstStyle/>
        <a:p>
          <a:endParaRPr lang="es-ES"/>
        </a:p>
      </dgm:t>
    </dgm:pt>
    <dgm:pt modelId="{7D339B3B-CBFD-4AA9-8225-1E49889E95E5}" type="sibTrans" cxnId="{AD7DC5BB-CDC8-4BCB-9C41-143FD6DBE3A2}">
      <dgm:prSet/>
      <dgm:spPr/>
      <dgm:t>
        <a:bodyPr/>
        <a:lstStyle/>
        <a:p>
          <a:endParaRPr lang="es-ES"/>
        </a:p>
      </dgm:t>
    </dgm:pt>
    <dgm:pt modelId="{7A0E8B0A-F894-465F-B2D2-552947621F7D}">
      <dgm:prSet custT="1"/>
      <dgm:spPr/>
      <dgm:t>
        <a:bodyPr/>
        <a:lstStyle/>
        <a:p>
          <a:r>
            <a:rPr lang="es-ES" sz="1800" dirty="0"/>
            <a:t>Definir el conjunto de </a:t>
          </a:r>
          <a:r>
            <a:rPr lang="es-ES" sz="1800" b="1" u="sng" dirty="0"/>
            <a:t>requisitos mínimos de interconexión, interoperabilidad y seguridad </a:t>
          </a:r>
          <a:r>
            <a:rPr lang="es-ES" sz="1800" dirty="0"/>
            <a:t>necesarios en el desarrollo de los diferentes aplicativos utilizados por los actores del mundo judicial</a:t>
          </a:r>
        </a:p>
      </dgm:t>
    </dgm:pt>
    <dgm:pt modelId="{4D4EA366-8B2F-4C19-A70C-1318C76A420C}" type="parTrans" cxnId="{0E40B719-8C7B-46B2-9384-B6AF410AC511}">
      <dgm:prSet/>
      <dgm:spPr/>
      <dgm:t>
        <a:bodyPr/>
        <a:lstStyle/>
        <a:p>
          <a:endParaRPr lang="es-ES"/>
        </a:p>
      </dgm:t>
    </dgm:pt>
    <dgm:pt modelId="{857791EF-15A6-48A5-88DD-73E54EB4DFC2}" type="sibTrans" cxnId="{0E40B719-8C7B-46B2-9384-B6AF410AC511}">
      <dgm:prSet/>
      <dgm:spPr/>
      <dgm:t>
        <a:bodyPr/>
        <a:lstStyle/>
        <a:p>
          <a:endParaRPr lang="es-ES"/>
        </a:p>
      </dgm:t>
    </dgm:pt>
    <dgm:pt modelId="{5A8809C0-76A3-4F31-9B0A-D03FD9D4BB61}">
      <dgm:prSet custT="1"/>
      <dgm:spPr/>
      <dgm:t>
        <a:bodyPr/>
        <a:lstStyle/>
        <a:p>
          <a:r>
            <a:rPr lang="es-ES" sz="1800" b="1" u="sng" dirty="0"/>
            <a:t>Garantizar la seguridad </a:t>
          </a:r>
          <a:r>
            <a:rPr lang="es-ES" sz="1800" dirty="0"/>
            <a:t>en la transmisión de los datos y cuantas otras exigencias se contengan en las leyes procesales</a:t>
          </a:r>
        </a:p>
      </dgm:t>
    </dgm:pt>
    <dgm:pt modelId="{D2764C45-7E97-4A2D-971F-736F3D4F077E}" type="parTrans" cxnId="{1A29CD5D-7C04-479A-AC33-90B2F1C8A54B}">
      <dgm:prSet/>
      <dgm:spPr/>
      <dgm:t>
        <a:bodyPr/>
        <a:lstStyle/>
        <a:p>
          <a:endParaRPr lang="es-ES"/>
        </a:p>
      </dgm:t>
    </dgm:pt>
    <dgm:pt modelId="{659786DE-B558-48A0-844A-615A3772C06D}" type="sibTrans" cxnId="{1A29CD5D-7C04-479A-AC33-90B2F1C8A54B}">
      <dgm:prSet/>
      <dgm:spPr/>
      <dgm:t>
        <a:bodyPr/>
        <a:lstStyle/>
        <a:p>
          <a:endParaRPr lang="es-ES"/>
        </a:p>
      </dgm:t>
    </dgm:pt>
    <dgm:pt modelId="{48C313B0-35F2-479F-BFF0-BCBCD5664281}" type="pres">
      <dgm:prSet presAssocID="{F45166AA-9ACB-468C-A65B-3EE3B06DFE03}" presName="Name0" presStyleCnt="0">
        <dgm:presLayoutVars>
          <dgm:dir/>
          <dgm:animLvl val="lvl"/>
          <dgm:resizeHandles val="exact"/>
        </dgm:presLayoutVars>
      </dgm:prSet>
      <dgm:spPr/>
    </dgm:pt>
    <dgm:pt modelId="{CE85436D-BF9F-4D86-8990-76DFA721A9B4}" type="pres">
      <dgm:prSet presAssocID="{9C611BD4-ACE4-4773-8C90-2C5B792F8582}" presName="linNode" presStyleCnt="0"/>
      <dgm:spPr/>
    </dgm:pt>
    <dgm:pt modelId="{CF969A1F-736E-454E-9BF6-1505ADCE97EA}" type="pres">
      <dgm:prSet presAssocID="{9C611BD4-ACE4-4773-8C90-2C5B792F8582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A0F30CA3-2376-4EBC-BE4A-2150E60D5DB3}" type="pres">
      <dgm:prSet presAssocID="{9C611BD4-ACE4-4773-8C90-2C5B792F8582}" presName="descendantText" presStyleLbl="alignAccFollowNode1" presStyleIdx="0" presStyleCnt="1" custScaleX="200146">
        <dgm:presLayoutVars>
          <dgm:bulletEnabled val="1"/>
        </dgm:presLayoutVars>
      </dgm:prSet>
      <dgm:spPr/>
    </dgm:pt>
  </dgm:ptLst>
  <dgm:cxnLst>
    <dgm:cxn modelId="{0E40B719-8C7B-46B2-9384-B6AF410AC511}" srcId="{9C611BD4-ACE4-4773-8C90-2C5B792F8582}" destId="{7A0E8B0A-F894-465F-B2D2-552947621F7D}" srcOrd="2" destOrd="0" parTransId="{4D4EA366-8B2F-4C19-A70C-1318C76A420C}" sibTransId="{857791EF-15A6-48A5-88DD-73E54EB4DFC2}"/>
    <dgm:cxn modelId="{1A29CD5D-7C04-479A-AC33-90B2F1C8A54B}" srcId="{9C611BD4-ACE4-4773-8C90-2C5B792F8582}" destId="{5A8809C0-76A3-4F31-9B0A-D03FD9D4BB61}" srcOrd="3" destOrd="0" parTransId="{D2764C45-7E97-4A2D-971F-736F3D4F077E}" sibTransId="{659786DE-B558-48A0-844A-615A3772C06D}"/>
    <dgm:cxn modelId="{81A8D760-89A5-4BCF-88B4-F84563F85824}" type="presOf" srcId="{5A8809C0-76A3-4F31-9B0A-D03FD9D4BB61}" destId="{A0F30CA3-2376-4EBC-BE4A-2150E60D5DB3}" srcOrd="0" destOrd="3" presId="urn:microsoft.com/office/officeart/2005/8/layout/vList5"/>
    <dgm:cxn modelId="{F208E846-2AFF-48EE-84B7-553072C5D8C0}" type="presOf" srcId="{F4CA2337-64AF-4A65-9E78-7615432322D4}" destId="{A0F30CA3-2376-4EBC-BE4A-2150E60D5DB3}" srcOrd="0" destOrd="0" presId="urn:microsoft.com/office/officeart/2005/8/layout/vList5"/>
    <dgm:cxn modelId="{5A433372-1216-4967-BA79-E0F16729C105}" type="presOf" srcId="{F45166AA-9ACB-468C-A65B-3EE3B06DFE03}" destId="{48C313B0-35F2-479F-BFF0-BCBCD5664281}" srcOrd="0" destOrd="0" presId="urn:microsoft.com/office/officeart/2005/8/layout/vList5"/>
    <dgm:cxn modelId="{51489157-2039-414D-B28F-D704562EF5C7}" type="presOf" srcId="{9C611BD4-ACE4-4773-8C90-2C5B792F8582}" destId="{CF969A1F-736E-454E-9BF6-1505ADCE97EA}" srcOrd="0" destOrd="0" presId="urn:microsoft.com/office/officeart/2005/8/layout/vList5"/>
    <dgm:cxn modelId="{B470B598-A9B2-42C7-ABE7-EF2A425095C6}" type="presOf" srcId="{7A0E8B0A-F894-465F-B2D2-552947621F7D}" destId="{A0F30CA3-2376-4EBC-BE4A-2150E60D5DB3}" srcOrd="0" destOrd="2" presId="urn:microsoft.com/office/officeart/2005/8/layout/vList5"/>
    <dgm:cxn modelId="{AD7DC5BB-CDC8-4BCB-9C41-143FD6DBE3A2}" srcId="{9C611BD4-ACE4-4773-8C90-2C5B792F8582}" destId="{8AD9667B-77FA-4E2E-9C9C-503EBF390433}" srcOrd="1" destOrd="0" parTransId="{2DCA920F-7065-4C1A-AB26-FCFE2A3FD675}" sibTransId="{7D339B3B-CBFD-4AA9-8225-1E49889E95E5}"/>
    <dgm:cxn modelId="{338811CF-6510-4952-9F89-B32FCEC3D3F4}" srcId="{F45166AA-9ACB-468C-A65B-3EE3B06DFE03}" destId="{9C611BD4-ACE4-4773-8C90-2C5B792F8582}" srcOrd="0" destOrd="0" parTransId="{E2B02AC8-906E-4E6A-B905-11CA9AABDF9F}" sibTransId="{5DF9B101-718B-4490-B398-AE8C63E2BBDB}"/>
    <dgm:cxn modelId="{AACAD9F6-DCF2-4C72-B23E-290389FEBA9D}" type="presOf" srcId="{8AD9667B-77FA-4E2E-9C9C-503EBF390433}" destId="{A0F30CA3-2376-4EBC-BE4A-2150E60D5DB3}" srcOrd="0" destOrd="1" presId="urn:microsoft.com/office/officeart/2005/8/layout/vList5"/>
    <dgm:cxn modelId="{3EBB93FC-9FDD-4AAD-9252-FD62E9F8A1FA}" srcId="{9C611BD4-ACE4-4773-8C90-2C5B792F8582}" destId="{F4CA2337-64AF-4A65-9E78-7615432322D4}" srcOrd="0" destOrd="0" parTransId="{E88CFB59-E53D-49E3-91CC-4138A356E583}" sibTransId="{9FF1B819-2A6F-4200-B534-2498B6BC8FE0}"/>
    <dgm:cxn modelId="{5736E718-AE68-48A5-A71C-279C776691F5}" type="presParOf" srcId="{48C313B0-35F2-479F-BFF0-BCBCD5664281}" destId="{CE85436D-BF9F-4D86-8990-76DFA721A9B4}" srcOrd="0" destOrd="0" presId="urn:microsoft.com/office/officeart/2005/8/layout/vList5"/>
    <dgm:cxn modelId="{C6A208A8-5683-4202-8014-49858F4A5CE3}" type="presParOf" srcId="{CE85436D-BF9F-4D86-8990-76DFA721A9B4}" destId="{CF969A1F-736E-454E-9BF6-1505ADCE97EA}" srcOrd="0" destOrd="0" presId="urn:microsoft.com/office/officeart/2005/8/layout/vList5"/>
    <dgm:cxn modelId="{13ABAACF-E898-4F34-89AD-623ECE85AA1E}" type="presParOf" srcId="{CE85436D-BF9F-4D86-8990-76DFA721A9B4}" destId="{A0F30CA3-2376-4EBC-BE4A-2150E60D5D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EC5E864-8F6F-426C-966D-D84A1010A507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F043B743-0BBB-4382-A433-0AD13F3666ED}">
      <dgm:prSet/>
      <dgm:spPr/>
      <dgm:t>
        <a:bodyPr/>
        <a:lstStyle/>
        <a:p>
          <a:r>
            <a:rPr lang="es-ES"/>
            <a:t>La Ley se ocupa de los siguientes apartados:</a:t>
          </a:r>
        </a:p>
      </dgm:t>
    </dgm:pt>
    <dgm:pt modelId="{D382826F-CB9B-4D2B-B50C-7D2748C2060C}" type="parTrans" cxnId="{E3CEC60D-7959-4CC7-9484-74EDA8BA049C}">
      <dgm:prSet/>
      <dgm:spPr/>
      <dgm:t>
        <a:bodyPr/>
        <a:lstStyle/>
        <a:p>
          <a:endParaRPr lang="es-ES"/>
        </a:p>
      </dgm:t>
    </dgm:pt>
    <dgm:pt modelId="{636AF47D-9A6C-401F-8E00-38E80181488D}" type="sibTrans" cxnId="{E3CEC60D-7959-4CC7-9484-74EDA8BA049C}">
      <dgm:prSet/>
      <dgm:spPr/>
      <dgm:t>
        <a:bodyPr/>
        <a:lstStyle/>
        <a:p>
          <a:endParaRPr lang="es-ES"/>
        </a:p>
      </dgm:t>
    </dgm:pt>
    <dgm:pt modelId="{1470F37D-3F7F-432A-BD21-8EA832BA8444}">
      <dgm:prSet/>
      <dgm:spPr/>
      <dgm:t>
        <a:bodyPr/>
        <a:lstStyle/>
        <a:p>
          <a:r>
            <a:rPr lang="es-ES"/>
            <a:t>•	Sede judicial electrónica</a:t>
          </a:r>
        </a:p>
      </dgm:t>
    </dgm:pt>
    <dgm:pt modelId="{EA9C47E4-8D01-472D-A232-51B3BB5923DC}" type="parTrans" cxnId="{7058AB9F-F25A-48CC-8A38-09C4E404D237}">
      <dgm:prSet/>
      <dgm:spPr/>
      <dgm:t>
        <a:bodyPr/>
        <a:lstStyle/>
        <a:p>
          <a:endParaRPr lang="es-ES"/>
        </a:p>
      </dgm:t>
    </dgm:pt>
    <dgm:pt modelId="{DAAAF3BE-FE7E-4986-A7F5-0D61BF5C2105}" type="sibTrans" cxnId="{7058AB9F-F25A-48CC-8A38-09C4E404D237}">
      <dgm:prSet/>
      <dgm:spPr/>
      <dgm:t>
        <a:bodyPr/>
        <a:lstStyle/>
        <a:p>
          <a:endParaRPr lang="es-ES"/>
        </a:p>
      </dgm:t>
    </dgm:pt>
    <dgm:pt modelId="{0A187CAB-1132-4F0D-B8E9-2A3285E22E64}">
      <dgm:prSet/>
      <dgm:spPr/>
      <dgm:t>
        <a:bodyPr/>
        <a:lstStyle/>
        <a:p>
          <a:r>
            <a:rPr lang="es-ES"/>
            <a:t>•	Sello electrónico</a:t>
          </a:r>
        </a:p>
      </dgm:t>
    </dgm:pt>
    <dgm:pt modelId="{441ADC8D-1FFD-44E9-BF4B-921DC4A3D3A5}" type="parTrans" cxnId="{80DC8954-77D5-42B5-A7C4-11D6BBEDC807}">
      <dgm:prSet/>
      <dgm:spPr/>
      <dgm:t>
        <a:bodyPr/>
        <a:lstStyle/>
        <a:p>
          <a:endParaRPr lang="es-ES"/>
        </a:p>
      </dgm:t>
    </dgm:pt>
    <dgm:pt modelId="{AF94B899-C2F9-46A5-A0A4-C6603970432F}" type="sibTrans" cxnId="{80DC8954-77D5-42B5-A7C4-11D6BBEDC807}">
      <dgm:prSet/>
      <dgm:spPr/>
      <dgm:t>
        <a:bodyPr/>
        <a:lstStyle/>
        <a:p>
          <a:endParaRPr lang="es-ES"/>
        </a:p>
      </dgm:t>
    </dgm:pt>
    <dgm:pt modelId="{811AFEB5-03CA-4F72-9FFF-4208E94F3EB1}">
      <dgm:prSet/>
      <dgm:spPr/>
      <dgm:t>
        <a:bodyPr/>
        <a:lstStyle/>
        <a:p>
          <a:r>
            <a:rPr lang="es-ES"/>
            <a:t>•	Formas de identificación y autenticación</a:t>
          </a:r>
        </a:p>
      </dgm:t>
    </dgm:pt>
    <dgm:pt modelId="{1A0B978A-176E-42F1-A9A4-50213711A6BA}" type="parTrans" cxnId="{3C32B9BD-4CF2-4A87-A4C7-760FA193E3A2}">
      <dgm:prSet/>
      <dgm:spPr/>
      <dgm:t>
        <a:bodyPr/>
        <a:lstStyle/>
        <a:p>
          <a:endParaRPr lang="es-ES"/>
        </a:p>
      </dgm:t>
    </dgm:pt>
    <dgm:pt modelId="{2E1412B8-052D-47C1-A505-EDB4F9BB4B2B}" type="sibTrans" cxnId="{3C32B9BD-4CF2-4A87-A4C7-760FA193E3A2}">
      <dgm:prSet/>
      <dgm:spPr/>
      <dgm:t>
        <a:bodyPr/>
        <a:lstStyle/>
        <a:p>
          <a:endParaRPr lang="es-ES"/>
        </a:p>
      </dgm:t>
    </dgm:pt>
    <dgm:pt modelId="{29568AC9-137E-47A9-8D23-7E98826CE632}">
      <dgm:prSet/>
      <dgm:spPr/>
      <dgm:t>
        <a:bodyPr/>
        <a:lstStyle/>
        <a:p>
          <a:r>
            <a:rPr lang="es-ES"/>
            <a:t>•	Firma electrónica</a:t>
          </a:r>
        </a:p>
      </dgm:t>
    </dgm:pt>
    <dgm:pt modelId="{95F0758D-8C66-4C5D-8935-A81B9C56C2CF}" type="parTrans" cxnId="{FDAB5C28-044F-40A8-BBA9-A9DCB03FA84D}">
      <dgm:prSet/>
      <dgm:spPr/>
      <dgm:t>
        <a:bodyPr/>
        <a:lstStyle/>
        <a:p>
          <a:endParaRPr lang="es-ES"/>
        </a:p>
      </dgm:t>
    </dgm:pt>
    <dgm:pt modelId="{8ACB7199-8234-40C1-B6A2-1471A47E597D}" type="sibTrans" cxnId="{FDAB5C28-044F-40A8-BBA9-A9DCB03FA84D}">
      <dgm:prSet/>
      <dgm:spPr/>
      <dgm:t>
        <a:bodyPr/>
        <a:lstStyle/>
        <a:p>
          <a:endParaRPr lang="es-ES"/>
        </a:p>
      </dgm:t>
    </dgm:pt>
    <dgm:pt modelId="{CB680970-D435-494D-89FB-DEB20A07688B}">
      <dgm:prSet/>
      <dgm:spPr/>
      <dgm:t>
        <a:bodyPr/>
        <a:lstStyle/>
        <a:p>
          <a:r>
            <a:rPr lang="es-ES"/>
            <a:t>•	Expediente electrónico</a:t>
          </a:r>
        </a:p>
      </dgm:t>
    </dgm:pt>
    <dgm:pt modelId="{6FBCF11A-F633-420D-A351-316057DE2BD8}" type="parTrans" cxnId="{575AA4D0-65A4-4207-9363-1924128E05CC}">
      <dgm:prSet/>
      <dgm:spPr/>
      <dgm:t>
        <a:bodyPr/>
        <a:lstStyle/>
        <a:p>
          <a:endParaRPr lang="es-ES"/>
        </a:p>
      </dgm:t>
    </dgm:pt>
    <dgm:pt modelId="{278462BE-610F-49EA-89B1-EE714EFB1571}" type="sibTrans" cxnId="{575AA4D0-65A4-4207-9363-1924128E05CC}">
      <dgm:prSet/>
      <dgm:spPr/>
      <dgm:t>
        <a:bodyPr/>
        <a:lstStyle/>
        <a:p>
          <a:endParaRPr lang="es-ES"/>
        </a:p>
      </dgm:t>
    </dgm:pt>
    <dgm:pt modelId="{2D3ED0A7-F93B-4B35-88CC-BBF82BD58C8A}">
      <dgm:prSet/>
      <dgm:spPr/>
      <dgm:t>
        <a:bodyPr/>
        <a:lstStyle/>
        <a:p>
          <a:r>
            <a:rPr lang="es-ES" dirty="0"/>
            <a:t>•	Documento electrónico</a:t>
          </a:r>
        </a:p>
      </dgm:t>
    </dgm:pt>
    <dgm:pt modelId="{D182736C-19F1-422D-923A-FB487B8CFE0B}" type="parTrans" cxnId="{C90ECFD8-05C4-4CB3-ADD0-782081D547B1}">
      <dgm:prSet/>
      <dgm:spPr/>
      <dgm:t>
        <a:bodyPr/>
        <a:lstStyle/>
        <a:p>
          <a:endParaRPr lang="es-ES"/>
        </a:p>
      </dgm:t>
    </dgm:pt>
    <dgm:pt modelId="{7D68681A-1E49-4E1A-A021-E6805C458CE1}" type="sibTrans" cxnId="{C90ECFD8-05C4-4CB3-ADD0-782081D547B1}">
      <dgm:prSet/>
      <dgm:spPr/>
      <dgm:t>
        <a:bodyPr/>
        <a:lstStyle/>
        <a:p>
          <a:endParaRPr lang="es-ES"/>
        </a:p>
      </dgm:t>
    </dgm:pt>
    <dgm:pt modelId="{78999A69-95EA-44B6-B8BD-EAB2B6DFE190}">
      <dgm:prSet/>
      <dgm:spPr/>
      <dgm:t>
        <a:bodyPr/>
        <a:lstStyle/>
        <a:p>
          <a:r>
            <a:rPr lang="es-ES"/>
            <a:t>•	Copias y Archivo electrónico</a:t>
          </a:r>
        </a:p>
      </dgm:t>
    </dgm:pt>
    <dgm:pt modelId="{33A2562A-B9C7-4086-8CDE-40CDF06A8381}" type="parTrans" cxnId="{EAA18B2D-EAE9-49F4-8EED-95B39FAF28D3}">
      <dgm:prSet/>
      <dgm:spPr/>
      <dgm:t>
        <a:bodyPr/>
        <a:lstStyle/>
        <a:p>
          <a:endParaRPr lang="es-ES"/>
        </a:p>
      </dgm:t>
    </dgm:pt>
    <dgm:pt modelId="{823A5D71-1292-45E5-8944-6DC3EA40C7DB}" type="sibTrans" cxnId="{EAA18B2D-EAE9-49F4-8EED-95B39FAF28D3}">
      <dgm:prSet/>
      <dgm:spPr/>
      <dgm:t>
        <a:bodyPr/>
        <a:lstStyle/>
        <a:p>
          <a:endParaRPr lang="es-ES"/>
        </a:p>
      </dgm:t>
    </dgm:pt>
    <dgm:pt modelId="{FE2DF2DC-34C4-4095-AD93-F1DF5222D2BB}">
      <dgm:prSet/>
      <dgm:spPr/>
      <dgm:t>
        <a:bodyPr/>
        <a:lstStyle/>
        <a:p>
          <a:r>
            <a:rPr lang="es-ES"/>
            <a:t>•	Presentación de escritos</a:t>
          </a:r>
        </a:p>
      </dgm:t>
    </dgm:pt>
    <dgm:pt modelId="{27C7D2A2-A6BB-45C8-A43D-4D3BAB6359C0}" type="parTrans" cxnId="{0D99930A-FAB9-4C32-8A40-3DE2BB3199BA}">
      <dgm:prSet/>
      <dgm:spPr/>
      <dgm:t>
        <a:bodyPr/>
        <a:lstStyle/>
        <a:p>
          <a:endParaRPr lang="es-ES"/>
        </a:p>
      </dgm:t>
    </dgm:pt>
    <dgm:pt modelId="{9295ED53-212C-448F-8AE2-519D5CEDF1A8}" type="sibTrans" cxnId="{0D99930A-FAB9-4C32-8A40-3DE2BB3199BA}">
      <dgm:prSet/>
      <dgm:spPr/>
      <dgm:t>
        <a:bodyPr/>
        <a:lstStyle/>
        <a:p>
          <a:endParaRPr lang="es-ES"/>
        </a:p>
      </dgm:t>
    </dgm:pt>
    <dgm:pt modelId="{B522CABD-B66A-4270-BB62-0B65EDA6CF45}">
      <dgm:prSet/>
      <dgm:spPr/>
      <dgm:t>
        <a:bodyPr/>
        <a:lstStyle/>
        <a:p>
          <a:r>
            <a:rPr lang="es-ES"/>
            <a:t>•	Traslado de copias</a:t>
          </a:r>
        </a:p>
      </dgm:t>
    </dgm:pt>
    <dgm:pt modelId="{B1B79450-1674-4B2F-8D03-CD0D440DCB97}" type="parTrans" cxnId="{DE678C38-A9AD-42B1-BDB2-A339E0E15813}">
      <dgm:prSet/>
      <dgm:spPr/>
      <dgm:t>
        <a:bodyPr/>
        <a:lstStyle/>
        <a:p>
          <a:endParaRPr lang="es-ES"/>
        </a:p>
      </dgm:t>
    </dgm:pt>
    <dgm:pt modelId="{7B89C69B-03ED-4296-8CF5-16B8769F4342}" type="sibTrans" cxnId="{DE678C38-A9AD-42B1-BDB2-A339E0E15813}">
      <dgm:prSet/>
      <dgm:spPr/>
      <dgm:t>
        <a:bodyPr/>
        <a:lstStyle/>
        <a:p>
          <a:endParaRPr lang="es-ES"/>
        </a:p>
      </dgm:t>
    </dgm:pt>
    <dgm:pt modelId="{4C5FB66B-3485-4602-B215-47BEEC8501A0}">
      <dgm:prSet/>
      <dgm:spPr/>
      <dgm:t>
        <a:bodyPr/>
        <a:lstStyle/>
        <a:p>
          <a:r>
            <a:rPr lang="es-ES"/>
            <a:t>•	Interoperabilidad</a:t>
          </a:r>
        </a:p>
      </dgm:t>
    </dgm:pt>
    <dgm:pt modelId="{72B0636B-1DD5-4125-AB28-D14C1ACDAB1E}" type="parTrans" cxnId="{02F439EA-11DE-4D1D-A1D7-24826298BAAA}">
      <dgm:prSet/>
      <dgm:spPr/>
      <dgm:t>
        <a:bodyPr/>
        <a:lstStyle/>
        <a:p>
          <a:endParaRPr lang="es-ES"/>
        </a:p>
      </dgm:t>
    </dgm:pt>
    <dgm:pt modelId="{64CE1DB5-9E80-4178-9783-FEA52FCDCF33}" type="sibTrans" cxnId="{02F439EA-11DE-4D1D-A1D7-24826298BAAA}">
      <dgm:prSet/>
      <dgm:spPr/>
      <dgm:t>
        <a:bodyPr/>
        <a:lstStyle/>
        <a:p>
          <a:endParaRPr lang="es-ES"/>
        </a:p>
      </dgm:t>
    </dgm:pt>
    <dgm:pt modelId="{5F716767-E8A9-46C2-B8A4-0ACCEE1AED36}">
      <dgm:prSet/>
      <dgm:spPr/>
      <dgm:t>
        <a:bodyPr/>
        <a:lstStyle/>
        <a:p>
          <a:r>
            <a:rPr lang="es-ES"/>
            <a:t>•	Seguridad judicial electrónica</a:t>
          </a:r>
        </a:p>
      </dgm:t>
    </dgm:pt>
    <dgm:pt modelId="{A06BC874-42E6-47B2-BD4A-56052D79C83D}" type="parTrans" cxnId="{7C1D6118-F2AC-4EC2-9A3F-3B9940B22DD2}">
      <dgm:prSet/>
      <dgm:spPr/>
      <dgm:t>
        <a:bodyPr/>
        <a:lstStyle/>
        <a:p>
          <a:endParaRPr lang="es-ES"/>
        </a:p>
      </dgm:t>
    </dgm:pt>
    <dgm:pt modelId="{247AA14E-5483-4303-BC67-18398D094D92}" type="sibTrans" cxnId="{7C1D6118-F2AC-4EC2-9A3F-3B9940B22DD2}">
      <dgm:prSet/>
      <dgm:spPr/>
      <dgm:t>
        <a:bodyPr/>
        <a:lstStyle/>
        <a:p>
          <a:endParaRPr lang="es-ES"/>
        </a:p>
      </dgm:t>
    </dgm:pt>
    <dgm:pt modelId="{19BEB92D-779B-45A3-AFA7-94174CF4B943}" type="pres">
      <dgm:prSet presAssocID="{2EC5E864-8F6F-426C-966D-D84A1010A507}" presName="vert0" presStyleCnt="0">
        <dgm:presLayoutVars>
          <dgm:dir/>
          <dgm:animOne val="branch"/>
          <dgm:animLvl val="lvl"/>
        </dgm:presLayoutVars>
      </dgm:prSet>
      <dgm:spPr/>
    </dgm:pt>
    <dgm:pt modelId="{678305F4-06A7-44B9-848B-3751DF22BABF}" type="pres">
      <dgm:prSet presAssocID="{F043B743-0BBB-4382-A433-0AD13F3666ED}" presName="thickLine" presStyleLbl="alignNode1" presStyleIdx="0" presStyleCnt="12"/>
      <dgm:spPr/>
    </dgm:pt>
    <dgm:pt modelId="{7037B02F-6F18-4BED-9723-6B69B57BBCA1}" type="pres">
      <dgm:prSet presAssocID="{F043B743-0BBB-4382-A433-0AD13F3666ED}" presName="horz1" presStyleCnt="0"/>
      <dgm:spPr/>
    </dgm:pt>
    <dgm:pt modelId="{86580B6A-F110-4E92-9F75-196ED706EDC8}" type="pres">
      <dgm:prSet presAssocID="{F043B743-0BBB-4382-A433-0AD13F3666ED}" presName="tx1" presStyleLbl="revTx" presStyleIdx="0" presStyleCnt="12"/>
      <dgm:spPr/>
    </dgm:pt>
    <dgm:pt modelId="{75A8C9A5-B3C7-4BCB-A0DE-124E667AF1EC}" type="pres">
      <dgm:prSet presAssocID="{F043B743-0BBB-4382-A433-0AD13F3666ED}" presName="vert1" presStyleCnt="0"/>
      <dgm:spPr/>
    </dgm:pt>
    <dgm:pt modelId="{3F596691-63D8-486D-9D21-DBBD3256A5AA}" type="pres">
      <dgm:prSet presAssocID="{1470F37D-3F7F-432A-BD21-8EA832BA8444}" presName="thickLine" presStyleLbl="alignNode1" presStyleIdx="1" presStyleCnt="12"/>
      <dgm:spPr/>
    </dgm:pt>
    <dgm:pt modelId="{FDE620C0-BAE3-469B-A328-E464EE0C6A66}" type="pres">
      <dgm:prSet presAssocID="{1470F37D-3F7F-432A-BD21-8EA832BA8444}" presName="horz1" presStyleCnt="0"/>
      <dgm:spPr/>
    </dgm:pt>
    <dgm:pt modelId="{4C0E0791-45A0-400B-B4E7-169709E01DB2}" type="pres">
      <dgm:prSet presAssocID="{1470F37D-3F7F-432A-BD21-8EA832BA8444}" presName="tx1" presStyleLbl="revTx" presStyleIdx="1" presStyleCnt="12"/>
      <dgm:spPr/>
    </dgm:pt>
    <dgm:pt modelId="{484BDA10-220F-408B-943F-9DA1DE6BB8D0}" type="pres">
      <dgm:prSet presAssocID="{1470F37D-3F7F-432A-BD21-8EA832BA8444}" presName="vert1" presStyleCnt="0"/>
      <dgm:spPr/>
    </dgm:pt>
    <dgm:pt modelId="{2CA280DD-59C3-42B6-BCB2-03271CAC4B66}" type="pres">
      <dgm:prSet presAssocID="{0A187CAB-1132-4F0D-B8E9-2A3285E22E64}" presName="thickLine" presStyleLbl="alignNode1" presStyleIdx="2" presStyleCnt="12"/>
      <dgm:spPr/>
    </dgm:pt>
    <dgm:pt modelId="{496C5B5A-F346-4B06-9A60-19AF1073109E}" type="pres">
      <dgm:prSet presAssocID="{0A187CAB-1132-4F0D-B8E9-2A3285E22E64}" presName="horz1" presStyleCnt="0"/>
      <dgm:spPr/>
    </dgm:pt>
    <dgm:pt modelId="{9843C0B7-A598-4DBC-BE80-D10592DA9E77}" type="pres">
      <dgm:prSet presAssocID="{0A187CAB-1132-4F0D-B8E9-2A3285E22E64}" presName="tx1" presStyleLbl="revTx" presStyleIdx="2" presStyleCnt="12"/>
      <dgm:spPr/>
    </dgm:pt>
    <dgm:pt modelId="{2792CF7E-FD57-4E88-9697-49DA7E43A6BD}" type="pres">
      <dgm:prSet presAssocID="{0A187CAB-1132-4F0D-B8E9-2A3285E22E64}" presName="vert1" presStyleCnt="0"/>
      <dgm:spPr/>
    </dgm:pt>
    <dgm:pt modelId="{01A55810-FE76-4CE1-8247-B351EC290FA2}" type="pres">
      <dgm:prSet presAssocID="{811AFEB5-03CA-4F72-9FFF-4208E94F3EB1}" presName="thickLine" presStyleLbl="alignNode1" presStyleIdx="3" presStyleCnt="12"/>
      <dgm:spPr/>
    </dgm:pt>
    <dgm:pt modelId="{973B412B-E554-4B14-A200-ADC7C9A53D62}" type="pres">
      <dgm:prSet presAssocID="{811AFEB5-03CA-4F72-9FFF-4208E94F3EB1}" presName="horz1" presStyleCnt="0"/>
      <dgm:spPr/>
    </dgm:pt>
    <dgm:pt modelId="{9CA2A82D-3836-48B3-A135-894D118F8AD1}" type="pres">
      <dgm:prSet presAssocID="{811AFEB5-03CA-4F72-9FFF-4208E94F3EB1}" presName="tx1" presStyleLbl="revTx" presStyleIdx="3" presStyleCnt="12"/>
      <dgm:spPr/>
    </dgm:pt>
    <dgm:pt modelId="{66A4F9BA-504A-4056-82F4-B5FAA39B25B8}" type="pres">
      <dgm:prSet presAssocID="{811AFEB5-03CA-4F72-9FFF-4208E94F3EB1}" presName="vert1" presStyleCnt="0"/>
      <dgm:spPr/>
    </dgm:pt>
    <dgm:pt modelId="{3D8E125E-6D69-4C9D-BC3E-546DE4CA36CF}" type="pres">
      <dgm:prSet presAssocID="{29568AC9-137E-47A9-8D23-7E98826CE632}" presName="thickLine" presStyleLbl="alignNode1" presStyleIdx="4" presStyleCnt="12"/>
      <dgm:spPr/>
    </dgm:pt>
    <dgm:pt modelId="{62E518AB-C29C-4D31-91A8-2AA7650D17F5}" type="pres">
      <dgm:prSet presAssocID="{29568AC9-137E-47A9-8D23-7E98826CE632}" presName="horz1" presStyleCnt="0"/>
      <dgm:spPr/>
    </dgm:pt>
    <dgm:pt modelId="{B217F807-2B3F-49F9-AF64-BAF64C14A6B0}" type="pres">
      <dgm:prSet presAssocID="{29568AC9-137E-47A9-8D23-7E98826CE632}" presName="tx1" presStyleLbl="revTx" presStyleIdx="4" presStyleCnt="12"/>
      <dgm:spPr/>
    </dgm:pt>
    <dgm:pt modelId="{BB5BCB0B-329C-40FE-B949-9B023D8D55F9}" type="pres">
      <dgm:prSet presAssocID="{29568AC9-137E-47A9-8D23-7E98826CE632}" presName="vert1" presStyleCnt="0"/>
      <dgm:spPr/>
    </dgm:pt>
    <dgm:pt modelId="{CB459F65-54E1-4B8A-A5DF-3906FDED1295}" type="pres">
      <dgm:prSet presAssocID="{CB680970-D435-494D-89FB-DEB20A07688B}" presName="thickLine" presStyleLbl="alignNode1" presStyleIdx="5" presStyleCnt="12"/>
      <dgm:spPr/>
    </dgm:pt>
    <dgm:pt modelId="{E703848B-01CD-4425-B08D-A1DB08F369E2}" type="pres">
      <dgm:prSet presAssocID="{CB680970-D435-494D-89FB-DEB20A07688B}" presName="horz1" presStyleCnt="0"/>
      <dgm:spPr/>
    </dgm:pt>
    <dgm:pt modelId="{7B98A084-3EF4-4AAC-A8CF-F0C7070FD687}" type="pres">
      <dgm:prSet presAssocID="{CB680970-D435-494D-89FB-DEB20A07688B}" presName="tx1" presStyleLbl="revTx" presStyleIdx="5" presStyleCnt="12"/>
      <dgm:spPr/>
    </dgm:pt>
    <dgm:pt modelId="{CDB3157C-0704-4FFF-B80A-0B85174974C0}" type="pres">
      <dgm:prSet presAssocID="{CB680970-D435-494D-89FB-DEB20A07688B}" presName="vert1" presStyleCnt="0"/>
      <dgm:spPr/>
    </dgm:pt>
    <dgm:pt modelId="{0966B61C-F84F-4203-BD6D-FEFED63EDCE9}" type="pres">
      <dgm:prSet presAssocID="{2D3ED0A7-F93B-4B35-88CC-BBF82BD58C8A}" presName="thickLine" presStyleLbl="alignNode1" presStyleIdx="6" presStyleCnt="12"/>
      <dgm:spPr/>
    </dgm:pt>
    <dgm:pt modelId="{B1FD2264-FBC0-4E8D-9B64-2FAF12556933}" type="pres">
      <dgm:prSet presAssocID="{2D3ED0A7-F93B-4B35-88CC-BBF82BD58C8A}" presName="horz1" presStyleCnt="0"/>
      <dgm:spPr/>
    </dgm:pt>
    <dgm:pt modelId="{08BAA37C-31A1-4D8E-90EE-7B7DBFBCE820}" type="pres">
      <dgm:prSet presAssocID="{2D3ED0A7-F93B-4B35-88CC-BBF82BD58C8A}" presName="tx1" presStyleLbl="revTx" presStyleIdx="6" presStyleCnt="12"/>
      <dgm:spPr/>
    </dgm:pt>
    <dgm:pt modelId="{F514C92F-842B-4A0B-8290-B5B0D52E0955}" type="pres">
      <dgm:prSet presAssocID="{2D3ED0A7-F93B-4B35-88CC-BBF82BD58C8A}" presName="vert1" presStyleCnt="0"/>
      <dgm:spPr/>
    </dgm:pt>
    <dgm:pt modelId="{EEEF53BD-7214-415E-B1F5-F7767DDE3C21}" type="pres">
      <dgm:prSet presAssocID="{78999A69-95EA-44B6-B8BD-EAB2B6DFE190}" presName="thickLine" presStyleLbl="alignNode1" presStyleIdx="7" presStyleCnt="12"/>
      <dgm:spPr/>
    </dgm:pt>
    <dgm:pt modelId="{1A96EB37-A814-4FCC-9C9B-DACCFB3E4631}" type="pres">
      <dgm:prSet presAssocID="{78999A69-95EA-44B6-B8BD-EAB2B6DFE190}" presName="horz1" presStyleCnt="0"/>
      <dgm:spPr/>
    </dgm:pt>
    <dgm:pt modelId="{A8EEF7B1-0347-4140-B9EB-7B01CCE45957}" type="pres">
      <dgm:prSet presAssocID="{78999A69-95EA-44B6-B8BD-EAB2B6DFE190}" presName="tx1" presStyleLbl="revTx" presStyleIdx="7" presStyleCnt="12"/>
      <dgm:spPr/>
    </dgm:pt>
    <dgm:pt modelId="{8CA35B41-AC26-407F-A25C-99FDC001080B}" type="pres">
      <dgm:prSet presAssocID="{78999A69-95EA-44B6-B8BD-EAB2B6DFE190}" presName="vert1" presStyleCnt="0"/>
      <dgm:spPr/>
    </dgm:pt>
    <dgm:pt modelId="{3EC253B5-F4BF-42EE-BD8B-9FE2BDEDB586}" type="pres">
      <dgm:prSet presAssocID="{FE2DF2DC-34C4-4095-AD93-F1DF5222D2BB}" presName="thickLine" presStyleLbl="alignNode1" presStyleIdx="8" presStyleCnt="12"/>
      <dgm:spPr/>
    </dgm:pt>
    <dgm:pt modelId="{536B5C69-030B-4963-9606-EFD38F56D30C}" type="pres">
      <dgm:prSet presAssocID="{FE2DF2DC-34C4-4095-AD93-F1DF5222D2BB}" presName="horz1" presStyleCnt="0"/>
      <dgm:spPr/>
    </dgm:pt>
    <dgm:pt modelId="{DAF980DB-C352-475B-8B48-F7F70CA0B282}" type="pres">
      <dgm:prSet presAssocID="{FE2DF2DC-34C4-4095-AD93-F1DF5222D2BB}" presName="tx1" presStyleLbl="revTx" presStyleIdx="8" presStyleCnt="12"/>
      <dgm:spPr/>
    </dgm:pt>
    <dgm:pt modelId="{3B63EB76-4293-43B8-A02C-8D1FCB1130F4}" type="pres">
      <dgm:prSet presAssocID="{FE2DF2DC-34C4-4095-AD93-F1DF5222D2BB}" presName="vert1" presStyleCnt="0"/>
      <dgm:spPr/>
    </dgm:pt>
    <dgm:pt modelId="{3B9AF845-A70E-43D4-A0BD-F05D87A2242E}" type="pres">
      <dgm:prSet presAssocID="{B522CABD-B66A-4270-BB62-0B65EDA6CF45}" presName="thickLine" presStyleLbl="alignNode1" presStyleIdx="9" presStyleCnt="12"/>
      <dgm:spPr/>
    </dgm:pt>
    <dgm:pt modelId="{1A84104A-273E-44BF-9EB0-5CB44D605596}" type="pres">
      <dgm:prSet presAssocID="{B522CABD-B66A-4270-BB62-0B65EDA6CF45}" presName="horz1" presStyleCnt="0"/>
      <dgm:spPr/>
    </dgm:pt>
    <dgm:pt modelId="{0E8FBB08-DBB6-4755-BE43-AD9F2E59D57D}" type="pres">
      <dgm:prSet presAssocID="{B522CABD-B66A-4270-BB62-0B65EDA6CF45}" presName="tx1" presStyleLbl="revTx" presStyleIdx="9" presStyleCnt="12"/>
      <dgm:spPr/>
    </dgm:pt>
    <dgm:pt modelId="{76BE7832-EAAD-4B21-8D31-1D90E257CFA6}" type="pres">
      <dgm:prSet presAssocID="{B522CABD-B66A-4270-BB62-0B65EDA6CF45}" presName="vert1" presStyleCnt="0"/>
      <dgm:spPr/>
    </dgm:pt>
    <dgm:pt modelId="{AAD625B0-100F-43FC-AD9C-CFF19A4E2ECC}" type="pres">
      <dgm:prSet presAssocID="{4C5FB66B-3485-4602-B215-47BEEC8501A0}" presName="thickLine" presStyleLbl="alignNode1" presStyleIdx="10" presStyleCnt="12"/>
      <dgm:spPr/>
    </dgm:pt>
    <dgm:pt modelId="{82756623-7C08-4BA0-91F7-B6B143A54B45}" type="pres">
      <dgm:prSet presAssocID="{4C5FB66B-3485-4602-B215-47BEEC8501A0}" presName="horz1" presStyleCnt="0"/>
      <dgm:spPr/>
    </dgm:pt>
    <dgm:pt modelId="{C234E794-6B0D-41D4-8793-E790093A995B}" type="pres">
      <dgm:prSet presAssocID="{4C5FB66B-3485-4602-B215-47BEEC8501A0}" presName="tx1" presStyleLbl="revTx" presStyleIdx="10" presStyleCnt="12"/>
      <dgm:spPr/>
    </dgm:pt>
    <dgm:pt modelId="{4F63BB1E-38CD-4D97-A887-26F64A30392B}" type="pres">
      <dgm:prSet presAssocID="{4C5FB66B-3485-4602-B215-47BEEC8501A0}" presName="vert1" presStyleCnt="0"/>
      <dgm:spPr/>
    </dgm:pt>
    <dgm:pt modelId="{F3C6286E-4CFC-4C93-A372-9B1A0E87A955}" type="pres">
      <dgm:prSet presAssocID="{5F716767-E8A9-46C2-B8A4-0ACCEE1AED36}" presName="thickLine" presStyleLbl="alignNode1" presStyleIdx="11" presStyleCnt="12"/>
      <dgm:spPr/>
    </dgm:pt>
    <dgm:pt modelId="{FFC48F4F-0524-4B76-AAC7-5E5A5AEC2EA2}" type="pres">
      <dgm:prSet presAssocID="{5F716767-E8A9-46C2-B8A4-0ACCEE1AED36}" presName="horz1" presStyleCnt="0"/>
      <dgm:spPr/>
    </dgm:pt>
    <dgm:pt modelId="{678037CF-1A43-486E-A2AF-F233ED7D9321}" type="pres">
      <dgm:prSet presAssocID="{5F716767-E8A9-46C2-B8A4-0ACCEE1AED36}" presName="tx1" presStyleLbl="revTx" presStyleIdx="11" presStyleCnt="12"/>
      <dgm:spPr/>
    </dgm:pt>
    <dgm:pt modelId="{07240120-F1DB-4233-B47F-62C002517D41}" type="pres">
      <dgm:prSet presAssocID="{5F716767-E8A9-46C2-B8A4-0ACCEE1AED36}" presName="vert1" presStyleCnt="0"/>
      <dgm:spPr/>
    </dgm:pt>
  </dgm:ptLst>
  <dgm:cxnLst>
    <dgm:cxn modelId="{0D99930A-FAB9-4C32-8A40-3DE2BB3199BA}" srcId="{2EC5E864-8F6F-426C-966D-D84A1010A507}" destId="{FE2DF2DC-34C4-4095-AD93-F1DF5222D2BB}" srcOrd="8" destOrd="0" parTransId="{27C7D2A2-A6BB-45C8-A43D-4D3BAB6359C0}" sibTransId="{9295ED53-212C-448F-8AE2-519D5CEDF1A8}"/>
    <dgm:cxn modelId="{E3CEC60D-7959-4CC7-9484-74EDA8BA049C}" srcId="{2EC5E864-8F6F-426C-966D-D84A1010A507}" destId="{F043B743-0BBB-4382-A433-0AD13F3666ED}" srcOrd="0" destOrd="0" parTransId="{D382826F-CB9B-4D2B-B50C-7D2748C2060C}" sibTransId="{636AF47D-9A6C-401F-8E00-38E80181488D}"/>
    <dgm:cxn modelId="{7C1D6118-F2AC-4EC2-9A3F-3B9940B22DD2}" srcId="{2EC5E864-8F6F-426C-966D-D84A1010A507}" destId="{5F716767-E8A9-46C2-B8A4-0ACCEE1AED36}" srcOrd="11" destOrd="0" parTransId="{A06BC874-42E6-47B2-BD4A-56052D79C83D}" sibTransId="{247AA14E-5483-4303-BC67-18398D094D92}"/>
    <dgm:cxn modelId="{FDAB5C28-044F-40A8-BBA9-A9DCB03FA84D}" srcId="{2EC5E864-8F6F-426C-966D-D84A1010A507}" destId="{29568AC9-137E-47A9-8D23-7E98826CE632}" srcOrd="4" destOrd="0" parTransId="{95F0758D-8C66-4C5D-8935-A81B9C56C2CF}" sibTransId="{8ACB7199-8234-40C1-B6A2-1471A47E597D}"/>
    <dgm:cxn modelId="{63D56B2A-9DEB-4FA2-B2BE-2B2D3583E081}" type="presOf" srcId="{5F716767-E8A9-46C2-B8A4-0ACCEE1AED36}" destId="{678037CF-1A43-486E-A2AF-F233ED7D9321}" srcOrd="0" destOrd="0" presId="urn:microsoft.com/office/officeart/2008/layout/LinedList"/>
    <dgm:cxn modelId="{EAA18B2D-EAE9-49F4-8EED-95B39FAF28D3}" srcId="{2EC5E864-8F6F-426C-966D-D84A1010A507}" destId="{78999A69-95EA-44B6-B8BD-EAB2B6DFE190}" srcOrd="7" destOrd="0" parTransId="{33A2562A-B9C7-4086-8CDE-40CDF06A8381}" sibTransId="{823A5D71-1292-45E5-8944-6DC3EA40C7DB}"/>
    <dgm:cxn modelId="{F217972E-761F-4A08-9A50-BC855EADA27D}" type="presOf" srcId="{2D3ED0A7-F93B-4B35-88CC-BBF82BD58C8A}" destId="{08BAA37C-31A1-4D8E-90EE-7B7DBFBCE820}" srcOrd="0" destOrd="0" presId="urn:microsoft.com/office/officeart/2008/layout/LinedList"/>
    <dgm:cxn modelId="{31F61E30-C8C9-4EA1-B8C7-455556C37129}" type="presOf" srcId="{2EC5E864-8F6F-426C-966D-D84A1010A507}" destId="{19BEB92D-779B-45A3-AFA7-94174CF4B943}" srcOrd="0" destOrd="0" presId="urn:microsoft.com/office/officeart/2008/layout/LinedList"/>
    <dgm:cxn modelId="{DE678C38-A9AD-42B1-BDB2-A339E0E15813}" srcId="{2EC5E864-8F6F-426C-966D-D84A1010A507}" destId="{B522CABD-B66A-4270-BB62-0B65EDA6CF45}" srcOrd="9" destOrd="0" parTransId="{B1B79450-1674-4B2F-8D03-CD0D440DCB97}" sibTransId="{7B89C69B-03ED-4296-8CF5-16B8769F4342}"/>
    <dgm:cxn modelId="{75A3803E-8D7B-43E8-8621-840C68F46914}" type="presOf" srcId="{4C5FB66B-3485-4602-B215-47BEEC8501A0}" destId="{C234E794-6B0D-41D4-8793-E790093A995B}" srcOrd="0" destOrd="0" presId="urn:microsoft.com/office/officeart/2008/layout/LinedList"/>
    <dgm:cxn modelId="{C86C294C-05CC-4439-AD9F-F560196FF5F4}" type="presOf" srcId="{CB680970-D435-494D-89FB-DEB20A07688B}" destId="{7B98A084-3EF4-4AAC-A8CF-F0C7070FD687}" srcOrd="0" destOrd="0" presId="urn:microsoft.com/office/officeart/2008/layout/LinedList"/>
    <dgm:cxn modelId="{632DD952-A1E2-4CBA-A96C-00EF2E50F692}" type="presOf" srcId="{B522CABD-B66A-4270-BB62-0B65EDA6CF45}" destId="{0E8FBB08-DBB6-4755-BE43-AD9F2E59D57D}" srcOrd="0" destOrd="0" presId="urn:microsoft.com/office/officeart/2008/layout/LinedList"/>
    <dgm:cxn modelId="{80DC8954-77D5-42B5-A7C4-11D6BBEDC807}" srcId="{2EC5E864-8F6F-426C-966D-D84A1010A507}" destId="{0A187CAB-1132-4F0D-B8E9-2A3285E22E64}" srcOrd="2" destOrd="0" parTransId="{441ADC8D-1FFD-44E9-BF4B-921DC4A3D3A5}" sibTransId="{AF94B899-C2F9-46A5-A0A4-C6603970432F}"/>
    <dgm:cxn modelId="{28537A5A-88FB-46F9-A1AC-1D2CB7D8D53C}" type="presOf" srcId="{0A187CAB-1132-4F0D-B8E9-2A3285E22E64}" destId="{9843C0B7-A598-4DBC-BE80-D10592DA9E77}" srcOrd="0" destOrd="0" presId="urn:microsoft.com/office/officeart/2008/layout/LinedList"/>
    <dgm:cxn modelId="{15CF2887-AA73-402E-B85A-6C7B29D65E1A}" type="presOf" srcId="{FE2DF2DC-34C4-4095-AD93-F1DF5222D2BB}" destId="{DAF980DB-C352-475B-8B48-F7F70CA0B282}" srcOrd="0" destOrd="0" presId="urn:microsoft.com/office/officeart/2008/layout/LinedList"/>
    <dgm:cxn modelId="{78E7BB88-3182-4910-9115-BF2EFC202D2C}" type="presOf" srcId="{78999A69-95EA-44B6-B8BD-EAB2B6DFE190}" destId="{A8EEF7B1-0347-4140-B9EB-7B01CCE45957}" srcOrd="0" destOrd="0" presId="urn:microsoft.com/office/officeart/2008/layout/LinedList"/>
    <dgm:cxn modelId="{80DB3A9C-F562-4135-AFCF-E5E93DFA923C}" type="presOf" srcId="{F043B743-0BBB-4382-A433-0AD13F3666ED}" destId="{86580B6A-F110-4E92-9F75-196ED706EDC8}" srcOrd="0" destOrd="0" presId="urn:microsoft.com/office/officeart/2008/layout/LinedList"/>
    <dgm:cxn modelId="{7058AB9F-F25A-48CC-8A38-09C4E404D237}" srcId="{2EC5E864-8F6F-426C-966D-D84A1010A507}" destId="{1470F37D-3F7F-432A-BD21-8EA832BA8444}" srcOrd="1" destOrd="0" parTransId="{EA9C47E4-8D01-472D-A232-51B3BB5923DC}" sibTransId="{DAAAF3BE-FE7E-4986-A7F5-0D61BF5C2105}"/>
    <dgm:cxn modelId="{8CFF51BB-C8B5-4038-AFB5-688442416BD8}" type="presOf" srcId="{29568AC9-137E-47A9-8D23-7E98826CE632}" destId="{B217F807-2B3F-49F9-AF64-BAF64C14A6B0}" srcOrd="0" destOrd="0" presId="urn:microsoft.com/office/officeart/2008/layout/LinedList"/>
    <dgm:cxn modelId="{3C32B9BD-4CF2-4A87-A4C7-760FA193E3A2}" srcId="{2EC5E864-8F6F-426C-966D-D84A1010A507}" destId="{811AFEB5-03CA-4F72-9FFF-4208E94F3EB1}" srcOrd="3" destOrd="0" parTransId="{1A0B978A-176E-42F1-A9A4-50213711A6BA}" sibTransId="{2E1412B8-052D-47C1-A505-EDB4F9BB4B2B}"/>
    <dgm:cxn modelId="{7F3B17C8-6DD3-4EB4-BAF8-70BB9875D54B}" type="presOf" srcId="{1470F37D-3F7F-432A-BD21-8EA832BA8444}" destId="{4C0E0791-45A0-400B-B4E7-169709E01DB2}" srcOrd="0" destOrd="0" presId="urn:microsoft.com/office/officeart/2008/layout/LinedList"/>
    <dgm:cxn modelId="{575AA4D0-65A4-4207-9363-1924128E05CC}" srcId="{2EC5E864-8F6F-426C-966D-D84A1010A507}" destId="{CB680970-D435-494D-89FB-DEB20A07688B}" srcOrd="5" destOrd="0" parTransId="{6FBCF11A-F633-420D-A351-316057DE2BD8}" sibTransId="{278462BE-610F-49EA-89B1-EE714EFB1571}"/>
    <dgm:cxn modelId="{C90ECFD8-05C4-4CB3-ADD0-782081D547B1}" srcId="{2EC5E864-8F6F-426C-966D-D84A1010A507}" destId="{2D3ED0A7-F93B-4B35-88CC-BBF82BD58C8A}" srcOrd="6" destOrd="0" parTransId="{D182736C-19F1-422D-923A-FB487B8CFE0B}" sibTransId="{7D68681A-1E49-4E1A-A021-E6805C458CE1}"/>
    <dgm:cxn modelId="{DFD7BEDF-8015-4108-9721-840345474376}" type="presOf" srcId="{811AFEB5-03CA-4F72-9FFF-4208E94F3EB1}" destId="{9CA2A82D-3836-48B3-A135-894D118F8AD1}" srcOrd="0" destOrd="0" presId="urn:microsoft.com/office/officeart/2008/layout/LinedList"/>
    <dgm:cxn modelId="{02F439EA-11DE-4D1D-A1D7-24826298BAAA}" srcId="{2EC5E864-8F6F-426C-966D-D84A1010A507}" destId="{4C5FB66B-3485-4602-B215-47BEEC8501A0}" srcOrd="10" destOrd="0" parTransId="{72B0636B-1DD5-4125-AB28-D14C1ACDAB1E}" sibTransId="{64CE1DB5-9E80-4178-9783-FEA52FCDCF33}"/>
    <dgm:cxn modelId="{FF3F8C6A-5EA8-4AB8-9A32-F9361F5B7949}" type="presParOf" srcId="{19BEB92D-779B-45A3-AFA7-94174CF4B943}" destId="{678305F4-06A7-44B9-848B-3751DF22BABF}" srcOrd="0" destOrd="0" presId="urn:microsoft.com/office/officeart/2008/layout/LinedList"/>
    <dgm:cxn modelId="{7170BD1A-67F8-4D8A-8E57-8DFFA55DD0EA}" type="presParOf" srcId="{19BEB92D-779B-45A3-AFA7-94174CF4B943}" destId="{7037B02F-6F18-4BED-9723-6B69B57BBCA1}" srcOrd="1" destOrd="0" presId="urn:microsoft.com/office/officeart/2008/layout/LinedList"/>
    <dgm:cxn modelId="{A8C1ED4E-B19C-4FB1-88F6-1E519742697A}" type="presParOf" srcId="{7037B02F-6F18-4BED-9723-6B69B57BBCA1}" destId="{86580B6A-F110-4E92-9F75-196ED706EDC8}" srcOrd="0" destOrd="0" presId="urn:microsoft.com/office/officeart/2008/layout/LinedList"/>
    <dgm:cxn modelId="{EA0AFCB1-C6B3-49B4-9624-C2E078885897}" type="presParOf" srcId="{7037B02F-6F18-4BED-9723-6B69B57BBCA1}" destId="{75A8C9A5-B3C7-4BCB-A0DE-124E667AF1EC}" srcOrd="1" destOrd="0" presId="urn:microsoft.com/office/officeart/2008/layout/LinedList"/>
    <dgm:cxn modelId="{7DE2C4CD-23AB-40C0-89CE-3FA56D15A794}" type="presParOf" srcId="{19BEB92D-779B-45A3-AFA7-94174CF4B943}" destId="{3F596691-63D8-486D-9D21-DBBD3256A5AA}" srcOrd="2" destOrd="0" presId="urn:microsoft.com/office/officeart/2008/layout/LinedList"/>
    <dgm:cxn modelId="{FF1A0404-FD60-418D-9E4F-6B1C98FF1078}" type="presParOf" srcId="{19BEB92D-779B-45A3-AFA7-94174CF4B943}" destId="{FDE620C0-BAE3-469B-A328-E464EE0C6A66}" srcOrd="3" destOrd="0" presId="urn:microsoft.com/office/officeart/2008/layout/LinedList"/>
    <dgm:cxn modelId="{0F40AA6F-F6F5-43BB-91C5-671825919A7B}" type="presParOf" srcId="{FDE620C0-BAE3-469B-A328-E464EE0C6A66}" destId="{4C0E0791-45A0-400B-B4E7-169709E01DB2}" srcOrd="0" destOrd="0" presId="urn:microsoft.com/office/officeart/2008/layout/LinedList"/>
    <dgm:cxn modelId="{A1911F44-0AD4-4DA1-80D7-B71B338F1A2C}" type="presParOf" srcId="{FDE620C0-BAE3-469B-A328-E464EE0C6A66}" destId="{484BDA10-220F-408B-943F-9DA1DE6BB8D0}" srcOrd="1" destOrd="0" presId="urn:microsoft.com/office/officeart/2008/layout/LinedList"/>
    <dgm:cxn modelId="{0E40025B-BAD0-4568-8FDB-8B9FBDDF0B59}" type="presParOf" srcId="{19BEB92D-779B-45A3-AFA7-94174CF4B943}" destId="{2CA280DD-59C3-42B6-BCB2-03271CAC4B66}" srcOrd="4" destOrd="0" presId="urn:microsoft.com/office/officeart/2008/layout/LinedList"/>
    <dgm:cxn modelId="{83210092-0827-4034-8E7F-A80DCF729FE6}" type="presParOf" srcId="{19BEB92D-779B-45A3-AFA7-94174CF4B943}" destId="{496C5B5A-F346-4B06-9A60-19AF1073109E}" srcOrd="5" destOrd="0" presId="urn:microsoft.com/office/officeart/2008/layout/LinedList"/>
    <dgm:cxn modelId="{094DBAD1-B617-459D-ACEA-7C47690FA280}" type="presParOf" srcId="{496C5B5A-F346-4B06-9A60-19AF1073109E}" destId="{9843C0B7-A598-4DBC-BE80-D10592DA9E77}" srcOrd="0" destOrd="0" presId="urn:microsoft.com/office/officeart/2008/layout/LinedList"/>
    <dgm:cxn modelId="{4A2BD45D-F2D6-4991-94C4-845C707A48A3}" type="presParOf" srcId="{496C5B5A-F346-4B06-9A60-19AF1073109E}" destId="{2792CF7E-FD57-4E88-9697-49DA7E43A6BD}" srcOrd="1" destOrd="0" presId="urn:microsoft.com/office/officeart/2008/layout/LinedList"/>
    <dgm:cxn modelId="{0B37B0EC-BC55-4786-8288-FB511C734938}" type="presParOf" srcId="{19BEB92D-779B-45A3-AFA7-94174CF4B943}" destId="{01A55810-FE76-4CE1-8247-B351EC290FA2}" srcOrd="6" destOrd="0" presId="urn:microsoft.com/office/officeart/2008/layout/LinedList"/>
    <dgm:cxn modelId="{CFD41BE4-0E22-49DA-BB14-A2AD4225AE27}" type="presParOf" srcId="{19BEB92D-779B-45A3-AFA7-94174CF4B943}" destId="{973B412B-E554-4B14-A200-ADC7C9A53D62}" srcOrd="7" destOrd="0" presId="urn:microsoft.com/office/officeart/2008/layout/LinedList"/>
    <dgm:cxn modelId="{2AB6C4EF-95EB-4F3B-8666-6F836FCE38D4}" type="presParOf" srcId="{973B412B-E554-4B14-A200-ADC7C9A53D62}" destId="{9CA2A82D-3836-48B3-A135-894D118F8AD1}" srcOrd="0" destOrd="0" presId="urn:microsoft.com/office/officeart/2008/layout/LinedList"/>
    <dgm:cxn modelId="{345E4559-DD71-481F-9161-F13833B60853}" type="presParOf" srcId="{973B412B-E554-4B14-A200-ADC7C9A53D62}" destId="{66A4F9BA-504A-4056-82F4-B5FAA39B25B8}" srcOrd="1" destOrd="0" presId="urn:microsoft.com/office/officeart/2008/layout/LinedList"/>
    <dgm:cxn modelId="{C5B0E2A4-8716-4583-BE68-47422B97F76C}" type="presParOf" srcId="{19BEB92D-779B-45A3-AFA7-94174CF4B943}" destId="{3D8E125E-6D69-4C9D-BC3E-546DE4CA36CF}" srcOrd="8" destOrd="0" presId="urn:microsoft.com/office/officeart/2008/layout/LinedList"/>
    <dgm:cxn modelId="{0BFD7BE0-606C-4A27-A2B2-26FC0BF51F12}" type="presParOf" srcId="{19BEB92D-779B-45A3-AFA7-94174CF4B943}" destId="{62E518AB-C29C-4D31-91A8-2AA7650D17F5}" srcOrd="9" destOrd="0" presId="urn:microsoft.com/office/officeart/2008/layout/LinedList"/>
    <dgm:cxn modelId="{BE2598D4-744E-437C-A5AF-5092BCC0131F}" type="presParOf" srcId="{62E518AB-C29C-4D31-91A8-2AA7650D17F5}" destId="{B217F807-2B3F-49F9-AF64-BAF64C14A6B0}" srcOrd="0" destOrd="0" presId="urn:microsoft.com/office/officeart/2008/layout/LinedList"/>
    <dgm:cxn modelId="{148A4FF2-6E42-4B72-895B-6F07746DE8D6}" type="presParOf" srcId="{62E518AB-C29C-4D31-91A8-2AA7650D17F5}" destId="{BB5BCB0B-329C-40FE-B949-9B023D8D55F9}" srcOrd="1" destOrd="0" presId="urn:microsoft.com/office/officeart/2008/layout/LinedList"/>
    <dgm:cxn modelId="{DFD3006F-3D2C-49F0-AEB5-27A744E60228}" type="presParOf" srcId="{19BEB92D-779B-45A3-AFA7-94174CF4B943}" destId="{CB459F65-54E1-4B8A-A5DF-3906FDED1295}" srcOrd="10" destOrd="0" presId="urn:microsoft.com/office/officeart/2008/layout/LinedList"/>
    <dgm:cxn modelId="{3F3F93E3-6216-44F4-AF83-4C33731B82FC}" type="presParOf" srcId="{19BEB92D-779B-45A3-AFA7-94174CF4B943}" destId="{E703848B-01CD-4425-B08D-A1DB08F369E2}" srcOrd="11" destOrd="0" presId="urn:microsoft.com/office/officeart/2008/layout/LinedList"/>
    <dgm:cxn modelId="{A003A612-D656-4EDD-A214-CAD27E6C5BC2}" type="presParOf" srcId="{E703848B-01CD-4425-B08D-A1DB08F369E2}" destId="{7B98A084-3EF4-4AAC-A8CF-F0C7070FD687}" srcOrd="0" destOrd="0" presId="urn:microsoft.com/office/officeart/2008/layout/LinedList"/>
    <dgm:cxn modelId="{1F0A392A-B117-47E7-8FE5-9D0B19347991}" type="presParOf" srcId="{E703848B-01CD-4425-B08D-A1DB08F369E2}" destId="{CDB3157C-0704-4FFF-B80A-0B85174974C0}" srcOrd="1" destOrd="0" presId="urn:microsoft.com/office/officeart/2008/layout/LinedList"/>
    <dgm:cxn modelId="{F73DB443-4670-4A3A-90CF-B325176DEDC7}" type="presParOf" srcId="{19BEB92D-779B-45A3-AFA7-94174CF4B943}" destId="{0966B61C-F84F-4203-BD6D-FEFED63EDCE9}" srcOrd="12" destOrd="0" presId="urn:microsoft.com/office/officeart/2008/layout/LinedList"/>
    <dgm:cxn modelId="{2767FEC1-7A68-4502-AD39-E542F7630C46}" type="presParOf" srcId="{19BEB92D-779B-45A3-AFA7-94174CF4B943}" destId="{B1FD2264-FBC0-4E8D-9B64-2FAF12556933}" srcOrd="13" destOrd="0" presId="urn:microsoft.com/office/officeart/2008/layout/LinedList"/>
    <dgm:cxn modelId="{ACE5C5E7-3EF6-44D1-8C11-6690F2125FF4}" type="presParOf" srcId="{B1FD2264-FBC0-4E8D-9B64-2FAF12556933}" destId="{08BAA37C-31A1-4D8E-90EE-7B7DBFBCE820}" srcOrd="0" destOrd="0" presId="urn:microsoft.com/office/officeart/2008/layout/LinedList"/>
    <dgm:cxn modelId="{CBC7D774-74B0-4B6F-81C2-3822390FC00D}" type="presParOf" srcId="{B1FD2264-FBC0-4E8D-9B64-2FAF12556933}" destId="{F514C92F-842B-4A0B-8290-B5B0D52E0955}" srcOrd="1" destOrd="0" presId="urn:microsoft.com/office/officeart/2008/layout/LinedList"/>
    <dgm:cxn modelId="{4B0024F4-D4F4-4C24-A7C1-E28C54BCCAB9}" type="presParOf" srcId="{19BEB92D-779B-45A3-AFA7-94174CF4B943}" destId="{EEEF53BD-7214-415E-B1F5-F7767DDE3C21}" srcOrd="14" destOrd="0" presId="urn:microsoft.com/office/officeart/2008/layout/LinedList"/>
    <dgm:cxn modelId="{C09AE84E-C493-45A6-9DC5-D04ECD8FA47D}" type="presParOf" srcId="{19BEB92D-779B-45A3-AFA7-94174CF4B943}" destId="{1A96EB37-A814-4FCC-9C9B-DACCFB3E4631}" srcOrd="15" destOrd="0" presId="urn:microsoft.com/office/officeart/2008/layout/LinedList"/>
    <dgm:cxn modelId="{CC8DDA6D-2603-4F50-9F16-2E342C8A472A}" type="presParOf" srcId="{1A96EB37-A814-4FCC-9C9B-DACCFB3E4631}" destId="{A8EEF7B1-0347-4140-B9EB-7B01CCE45957}" srcOrd="0" destOrd="0" presId="urn:microsoft.com/office/officeart/2008/layout/LinedList"/>
    <dgm:cxn modelId="{2157452D-1CB8-44D6-8355-D2AD7722A58B}" type="presParOf" srcId="{1A96EB37-A814-4FCC-9C9B-DACCFB3E4631}" destId="{8CA35B41-AC26-407F-A25C-99FDC001080B}" srcOrd="1" destOrd="0" presId="urn:microsoft.com/office/officeart/2008/layout/LinedList"/>
    <dgm:cxn modelId="{16CC3F2A-60FC-4241-B693-4C3C89BCF329}" type="presParOf" srcId="{19BEB92D-779B-45A3-AFA7-94174CF4B943}" destId="{3EC253B5-F4BF-42EE-BD8B-9FE2BDEDB586}" srcOrd="16" destOrd="0" presId="urn:microsoft.com/office/officeart/2008/layout/LinedList"/>
    <dgm:cxn modelId="{290821F3-5F5B-4FF3-809C-522C5B75205A}" type="presParOf" srcId="{19BEB92D-779B-45A3-AFA7-94174CF4B943}" destId="{536B5C69-030B-4963-9606-EFD38F56D30C}" srcOrd="17" destOrd="0" presId="urn:microsoft.com/office/officeart/2008/layout/LinedList"/>
    <dgm:cxn modelId="{203B7F11-34A6-4144-94E9-C3552BF27343}" type="presParOf" srcId="{536B5C69-030B-4963-9606-EFD38F56D30C}" destId="{DAF980DB-C352-475B-8B48-F7F70CA0B282}" srcOrd="0" destOrd="0" presId="urn:microsoft.com/office/officeart/2008/layout/LinedList"/>
    <dgm:cxn modelId="{9F22E9D1-AA22-440D-BE20-1BFDFEEBC8BD}" type="presParOf" srcId="{536B5C69-030B-4963-9606-EFD38F56D30C}" destId="{3B63EB76-4293-43B8-A02C-8D1FCB1130F4}" srcOrd="1" destOrd="0" presId="urn:microsoft.com/office/officeart/2008/layout/LinedList"/>
    <dgm:cxn modelId="{DBC57E15-A1C8-439E-88D2-041A0790F4C5}" type="presParOf" srcId="{19BEB92D-779B-45A3-AFA7-94174CF4B943}" destId="{3B9AF845-A70E-43D4-A0BD-F05D87A2242E}" srcOrd="18" destOrd="0" presId="urn:microsoft.com/office/officeart/2008/layout/LinedList"/>
    <dgm:cxn modelId="{F04C61DF-617C-4F07-9CC7-7AB2C01E7612}" type="presParOf" srcId="{19BEB92D-779B-45A3-AFA7-94174CF4B943}" destId="{1A84104A-273E-44BF-9EB0-5CB44D605596}" srcOrd="19" destOrd="0" presId="urn:microsoft.com/office/officeart/2008/layout/LinedList"/>
    <dgm:cxn modelId="{945D56A8-8D21-479D-AF5C-B1CDC7A934F8}" type="presParOf" srcId="{1A84104A-273E-44BF-9EB0-5CB44D605596}" destId="{0E8FBB08-DBB6-4755-BE43-AD9F2E59D57D}" srcOrd="0" destOrd="0" presId="urn:microsoft.com/office/officeart/2008/layout/LinedList"/>
    <dgm:cxn modelId="{D471C0E1-C7C3-402D-A9F2-01739B685B0A}" type="presParOf" srcId="{1A84104A-273E-44BF-9EB0-5CB44D605596}" destId="{76BE7832-EAAD-4B21-8D31-1D90E257CFA6}" srcOrd="1" destOrd="0" presId="urn:microsoft.com/office/officeart/2008/layout/LinedList"/>
    <dgm:cxn modelId="{1B7DB63C-30CF-4436-A592-510AFB6E949D}" type="presParOf" srcId="{19BEB92D-779B-45A3-AFA7-94174CF4B943}" destId="{AAD625B0-100F-43FC-AD9C-CFF19A4E2ECC}" srcOrd="20" destOrd="0" presId="urn:microsoft.com/office/officeart/2008/layout/LinedList"/>
    <dgm:cxn modelId="{936647E9-6E57-42C1-83F2-A45A9DF8BD84}" type="presParOf" srcId="{19BEB92D-779B-45A3-AFA7-94174CF4B943}" destId="{82756623-7C08-4BA0-91F7-B6B143A54B45}" srcOrd="21" destOrd="0" presId="urn:microsoft.com/office/officeart/2008/layout/LinedList"/>
    <dgm:cxn modelId="{7BFA5EB4-6DA8-4C2F-9E71-080905B48502}" type="presParOf" srcId="{82756623-7C08-4BA0-91F7-B6B143A54B45}" destId="{C234E794-6B0D-41D4-8793-E790093A995B}" srcOrd="0" destOrd="0" presId="urn:microsoft.com/office/officeart/2008/layout/LinedList"/>
    <dgm:cxn modelId="{E3D4AAB0-A763-4082-8069-D923CAE22030}" type="presParOf" srcId="{82756623-7C08-4BA0-91F7-B6B143A54B45}" destId="{4F63BB1E-38CD-4D97-A887-26F64A30392B}" srcOrd="1" destOrd="0" presId="urn:microsoft.com/office/officeart/2008/layout/LinedList"/>
    <dgm:cxn modelId="{0EE22B5A-7EF6-485D-93FC-5DF7F6B58673}" type="presParOf" srcId="{19BEB92D-779B-45A3-AFA7-94174CF4B943}" destId="{F3C6286E-4CFC-4C93-A372-9B1A0E87A955}" srcOrd="22" destOrd="0" presId="urn:microsoft.com/office/officeart/2008/layout/LinedList"/>
    <dgm:cxn modelId="{BB5BE88F-FC44-4676-80B9-AB4B749195B4}" type="presParOf" srcId="{19BEB92D-779B-45A3-AFA7-94174CF4B943}" destId="{FFC48F4F-0524-4B76-AAC7-5E5A5AEC2EA2}" srcOrd="23" destOrd="0" presId="urn:microsoft.com/office/officeart/2008/layout/LinedList"/>
    <dgm:cxn modelId="{1D63AA0A-336A-4B87-BB06-338D29DF2726}" type="presParOf" srcId="{FFC48F4F-0524-4B76-AAC7-5E5A5AEC2EA2}" destId="{678037CF-1A43-486E-A2AF-F233ED7D9321}" srcOrd="0" destOrd="0" presId="urn:microsoft.com/office/officeart/2008/layout/LinedList"/>
    <dgm:cxn modelId="{75588FD3-D747-426D-A82D-0C072B8D12AC}" type="presParOf" srcId="{FFC48F4F-0524-4B76-AAC7-5E5A5AEC2EA2}" destId="{07240120-F1DB-4233-B47F-62C002517D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2D95A67-6B43-4E37-8FD1-58C80CCA1F9D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F762704-4B10-4ACD-A0F7-A10B623A86C7}">
      <dgm:prSet/>
      <dgm:spPr/>
      <dgm:t>
        <a:bodyPr/>
        <a:lstStyle/>
        <a:p>
          <a:r>
            <a:rPr lang="es-ES" dirty="0"/>
            <a:t>LA LEY DE 2011 </a:t>
          </a:r>
          <a:r>
            <a:rPr lang="es-ES" b="1" u="sng" dirty="0"/>
            <a:t>NO HA SIDO DESARROLLADA EN TODA SU AMPLITUD</a:t>
          </a:r>
          <a:r>
            <a:rPr lang="es-ES" dirty="0"/>
            <a:t>, POR FALTA DE INVERSIÓN EN MEDIOS PARA MODERNIZAR LA ADMINISTRACIÓN DE JUSTICIA</a:t>
          </a:r>
        </a:p>
      </dgm:t>
    </dgm:pt>
    <dgm:pt modelId="{20F93EE1-3509-49C8-8471-9ADB7E5CF5B1}" type="parTrans" cxnId="{7E89E5DA-5369-444B-A26A-8C3BFC347524}">
      <dgm:prSet/>
      <dgm:spPr/>
      <dgm:t>
        <a:bodyPr/>
        <a:lstStyle/>
        <a:p>
          <a:endParaRPr lang="es-ES"/>
        </a:p>
      </dgm:t>
    </dgm:pt>
    <dgm:pt modelId="{D7ECA473-6A86-43AC-A6C6-B260AB8F7CF5}" type="sibTrans" cxnId="{7E89E5DA-5369-444B-A26A-8C3BFC347524}">
      <dgm:prSet/>
      <dgm:spPr/>
      <dgm:t>
        <a:bodyPr/>
        <a:lstStyle/>
        <a:p>
          <a:endParaRPr lang="es-ES"/>
        </a:p>
      </dgm:t>
    </dgm:pt>
    <dgm:pt modelId="{A78874D1-4D2C-426C-8E3E-9FAD7F20BEC5}">
      <dgm:prSet/>
      <dgm:spPr/>
      <dgm:t>
        <a:bodyPr/>
        <a:lstStyle/>
        <a:p>
          <a:r>
            <a:rPr lang="es-ES" dirty="0"/>
            <a:t>STEDH de 9 de junio de 2022. </a:t>
          </a:r>
          <a:r>
            <a:rPr lang="es-ES" b="1" u="sng" dirty="0"/>
            <a:t>Condena Francia violación art. 6.1 CEDH. Obligación presentación documentos vía electrónica (recurso) y los obstáculos en la práctica </a:t>
          </a:r>
          <a:r>
            <a:rPr lang="es-ES" dirty="0"/>
            <a:t>Xavier Lucas c. France (</a:t>
          </a:r>
          <a:r>
            <a:rPr lang="es-ES" dirty="0" err="1"/>
            <a:t>requête</a:t>
          </a:r>
          <a:r>
            <a:rPr lang="es-ES" dirty="0"/>
            <a:t> n o 15567/20) </a:t>
          </a:r>
          <a:r>
            <a:rPr lang="es-ES" dirty="0">
              <a:hlinkClick xmlns:r="http://schemas.openxmlformats.org/officeDocument/2006/relationships" r:id="rId1"/>
            </a:rPr>
            <a:t>https://hudoc.echr.coe.int/fre?i=001-217615</a:t>
          </a:r>
          <a:r>
            <a:rPr lang="es-ES" dirty="0"/>
            <a:t>.</a:t>
          </a:r>
        </a:p>
      </dgm:t>
    </dgm:pt>
    <dgm:pt modelId="{8B96AEB7-D87B-45A7-B4FA-925C7A6869EA}" type="parTrans" cxnId="{35063173-6301-4DB6-8BE6-BC0CD6C60B2F}">
      <dgm:prSet/>
      <dgm:spPr/>
      <dgm:t>
        <a:bodyPr/>
        <a:lstStyle/>
        <a:p>
          <a:endParaRPr lang="es-ES"/>
        </a:p>
      </dgm:t>
    </dgm:pt>
    <dgm:pt modelId="{9C27E9F0-7EE2-46E4-8282-4EF560575EFA}" type="sibTrans" cxnId="{35063173-6301-4DB6-8BE6-BC0CD6C60B2F}">
      <dgm:prSet/>
      <dgm:spPr/>
      <dgm:t>
        <a:bodyPr/>
        <a:lstStyle/>
        <a:p>
          <a:endParaRPr lang="es-ES"/>
        </a:p>
      </dgm:t>
    </dgm:pt>
    <dgm:pt modelId="{966C6363-9534-4801-A248-94E155DF661C}" type="pres">
      <dgm:prSet presAssocID="{C2D95A67-6B43-4E37-8FD1-58C80CCA1F9D}" presName="vert0" presStyleCnt="0">
        <dgm:presLayoutVars>
          <dgm:dir/>
          <dgm:animOne val="branch"/>
          <dgm:animLvl val="lvl"/>
        </dgm:presLayoutVars>
      </dgm:prSet>
      <dgm:spPr/>
    </dgm:pt>
    <dgm:pt modelId="{3D1AA398-B63D-4DD8-89FC-196DBBE0D51C}" type="pres">
      <dgm:prSet presAssocID="{1F762704-4B10-4ACD-A0F7-A10B623A86C7}" presName="thickLine" presStyleLbl="alignNode1" presStyleIdx="0" presStyleCnt="2"/>
      <dgm:spPr/>
    </dgm:pt>
    <dgm:pt modelId="{7F8792FC-B51E-42A5-8B51-76BC7A6671A9}" type="pres">
      <dgm:prSet presAssocID="{1F762704-4B10-4ACD-A0F7-A10B623A86C7}" presName="horz1" presStyleCnt="0"/>
      <dgm:spPr/>
    </dgm:pt>
    <dgm:pt modelId="{FE85258A-D200-4A51-BB40-CC880CA8B620}" type="pres">
      <dgm:prSet presAssocID="{1F762704-4B10-4ACD-A0F7-A10B623A86C7}" presName="tx1" presStyleLbl="revTx" presStyleIdx="0" presStyleCnt="2"/>
      <dgm:spPr/>
    </dgm:pt>
    <dgm:pt modelId="{5B7C0E47-6403-4E60-9822-0C965B2D7E13}" type="pres">
      <dgm:prSet presAssocID="{1F762704-4B10-4ACD-A0F7-A10B623A86C7}" presName="vert1" presStyleCnt="0"/>
      <dgm:spPr/>
    </dgm:pt>
    <dgm:pt modelId="{9844CA33-4249-4D1A-8DE1-DF5A755EA922}" type="pres">
      <dgm:prSet presAssocID="{A78874D1-4D2C-426C-8E3E-9FAD7F20BEC5}" presName="thickLine" presStyleLbl="alignNode1" presStyleIdx="1" presStyleCnt="2"/>
      <dgm:spPr/>
    </dgm:pt>
    <dgm:pt modelId="{51D7C763-A299-4F41-9323-B0EFCE5AB743}" type="pres">
      <dgm:prSet presAssocID="{A78874D1-4D2C-426C-8E3E-9FAD7F20BEC5}" presName="horz1" presStyleCnt="0"/>
      <dgm:spPr/>
    </dgm:pt>
    <dgm:pt modelId="{F9CB2CFD-329B-49E1-BB98-7D6A165FDA1F}" type="pres">
      <dgm:prSet presAssocID="{A78874D1-4D2C-426C-8E3E-9FAD7F20BEC5}" presName="tx1" presStyleLbl="revTx" presStyleIdx="1" presStyleCnt="2"/>
      <dgm:spPr/>
    </dgm:pt>
    <dgm:pt modelId="{81CCCFE8-B354-4C11-A326-296250B15717}" type="pres">
      <dgm:prSet presAssocID="{A78874D1-4D2C-426C-8E3E-9FAD7F20BEC5}" presName="vert1" presStyleCnt="0"/>
      <dgm:spPr/>
    </dgm:pt>
  </dgm:ptLst>
  <dgm:cxnLst>
    <dgm:cxn modelId="{79291D28-3DA8-465D-A0AD-B1E40F02364B}" type="presOf" srcId="{C2D95A67-6B43-4E37-8FD1-58C80CCA1F9D}" destId="{966C6363-9534-4801-A248-94E155DF661C}" srcOrd="0" destOrd="0" presId="urn:microsoft.com/office/officeart/2008/layout/LinedList"/>
    <dgm:cxn modelId="{35063173-6301-4DB6-8BE6-BC0CD6C60B2F}" srcId="{C2D95A67-6B43-4E37-8FD1-58C80CCA1F9D}" destId="{A78874D1-4D2C-426C-8E3E-9FAD7F20BEC5}" srcOrd="1" destOrd="0" parTransId="{8B96AEB7-D87B-45A7-B4FA-925C7A6869EA}" sibTransId="{9C27E9F0-7EE2-46E4-8282-4EF560575EFA}"/>
    <dgm:cxn modelId="{EC483356-0245-4352-9232-9F4AD453C929}" type="presOf" srcId="{1F762704-4B10-4ACD-A0F7-A10B623A86C7}" destId="{FE85258A-D200-4A51-BB40-CC880CA8B620}" srcOrd="0" destOrd="0" presId="urn:microsoft.com/office/officeart/2008/layout/LinedList"/>
    <dgm:cxn modelId="{865041CA-21D7-4C88-9107-D9B486C38904}" type="presOf" srcId="{A78874D1-4D2C-426C-8E3E-9FAD7F20BEC5}" destId="{F9CB2CFD-329B-49E1-BB98-7D6A165FDA1F}" srcOrd="0" destOrd="0" presId="urn:microsoft.com/office/officeart/2008/layout/LinedList"/>
    <dgm:cxn modelId="{7E89E5DA-5369-444B-A26A-8C3BFC347524}" srcId="{C2D95A67-6B43-4E37-8FD1-58C80CCA1F9D}" destId="{1F762704-4B10-4ACD-A0F7-A10B623A86C7}" srcOrd="0" destOrd="0" parTransId="{20F93EE1-3509-49C8-8471-9ADB7E5CF5B1}" sibTransId="{D7ECA473-6A86-43AC-A6C6-B260AB8F7CF5}"/>
    <dgm:cxn modelId="{90EB8A3D-7F58-45F2-9E29-B104AC766163}" type="presParOf" srcId="{966C6363-9534-4801-A248-94E155DF661C}" destId="{3D1AA398-B63D-4DD8-89FC-196DBBE0D51C}" srcOrd="0" destOrd="0" presId="urn:microsoft.com/office/officeart/2008/layout/LinedList"/>
    <dgm:cxn modelId="{037760D1-8832-42E4-8567-8984257C2F8C}" type="presParOf" srcId="{966C6363-9534-4801-A248-94E155DF661C}" destId="{7F8792FC-B51E-42A5-8B51-76BC7A6671A9}" srcOrd="1" destOrd="0" presId="urn:microsoft.com/office/officeart/2008/layout/LinedList"/>
    <dgm:cxn modelId="{0B9D7C35-009A-4613-941A-5EF35E382CCC}" type="presParOf" srcId="{7F8792FC-B51E-42A5-8B51-76BC7A6671A9}" destId="{FE85258A-D200-4A51-BB40-CC880CA8B620}" srcOrd="0" destOrd="0" presId="urn:microsoft.com/office/officeart/2008/layout/LinedList"/>
    <dgm:cxn modelId="{1C3116DD-171F-4880-8455-F5FC6C7EFD71}" type="presParOf" srcId="{7F8792FC-B51E-42A5-8B51-76BC7A6671A9}" destId="{5B7C0E47-6403-4E60-9822-0C965B2D7E13}" srcOrd="1" destOrd="0" presId="urn:microsoft.com/office/officeart/2008/layout/LinedList"/>
    <dgm:cxn modelId="{90973EC1-F811-4B6C-9F3E-D0F1816D249D}" type="presParOf" srcId="{966C6363-9534-4801-A248-94E155DF661C}" destId="{9844CA33-4249-4D1A-8DE1-DF5A755EA922}" srcOrd="2" destOrd="0" presId="urn:microsoft.com/office/officeart/2008/layout/LinedList"/>
    <dgm:cxn modelId="{8E91EDA7-C5EA-4B6E-9638-0A4134F292EC}" type="presParOf" srcId="{966C6363-9534-4801-A248-94E155DF661C}" destId="{51D7C763-A299-4F41-9323-B0EFCE5AB743}" srcOrd="3" destOrd="0" presId="urn:microsoft.com/office/officeart/2008/layout/LinedList"/>
    <dgm:cxn modelId="{54E79667-5D7D-4951-BD12-86DF626F232D}" type="presParOf" srcId="{51D7C763-A299-4F41-9323-B0EFCE5AB743}" destId="{F9CB2CFD-329B-49E1-BB98-7D6A165FDA1F}" srcOrd="0" destOrd="0" presId="urn:microsoft.com/office/officeart/2008/layout/LinedList"/>
    <dgm:cxn modelId="{BF1EE217-3466-46BE-B7A2-824C720603A0}" type="presParOf" srcId="{51D7C763-A299-4F41-9323-B0EFCE5AB743}" destId="{81CCCFE8-B354-4C11-A326-296250B157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C9F1AC9-8986-423D-9D51-BEA8588DC28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33B4B1EC-4EF6-4CF4-83DB-1DC3235E1643}">
      <dgm:prSet/>
      <dgm:spPr/>
      <dgm:t>
        <a:bodyPr/>
        <a:lstStyle/>
        <a:p>
          <a:r>
            <a:rPr lang="es-ES" dirty="0"/>
            <a:t>Anteproyecto de Ley de </a:t>
          </a:r>
          <a:r>
            <a:rPr lang="es-ES" b="1" u="sng" dirty="0"/>
            <a:t>Eficiencia Procesal </a:t>
          </a:r>
          <a:r>
            <a:rPr lang="es-ES" dirty="0"/>
            <a:t>del Servicio Público de Justicia</a:t>
          </a:r>
        </a:p>
      </dgm:t>
    </dgm:pt>
    <dgm:pt modelId="{404C5330-9349-40F5-8F06-8BE4D6CA90A8}" type="parTrans" cxnId="{25108B21-9808-4D6F-86FC-787D6D103A56}">
      <dgm:prSet/>
      <dgm:spPr/>
      <dgm:t>
        <a:bodyPr/>
        <a:lstStyle/>
        <a:p>
          <a:endParaRPr lang="es-ES"/>
        </a:p>
      </dgm:t>
    </dgm:pt>
    <dgm:pt modelId="{010E924F-61F9-4A35-A7EB-C0D241E79931}" type="sibTrans" cxnId="{25108B21-9808-4D6F-86FC-787D6D103A56}">
      <dgm:prSet/>
      <dgm:spPr/>
      <dgm:t>
        <a:bodyPr/>
        <a:lstStyle/>
        <a:p>
          <a:endParaRPr lang="es-ES"/>
        </a:p>
      </dgm:t>
    </dgm:pt>
    <dgm:pt modelId="{C1067610-D64A-46A9-A228-704DF7810715}">
      <dgm:prSet/>
      <dgm:spPr/>
      <dgm:t>
        <a:bodyPr/>
        <a:lstStyle/>
        <a:p>
          <a:r>
            <a:rPr lang="es-ES"/>
            <a:t>Potencia la mediación</a:t>
          </a:r>
        </a:p>
      </dgm:t>
    </dgm:pt>
    <dgm:pt modelId="{37841A7A-F4D4-4908-9934-1A87864284CC}" type="parTrans" cxnId="{024D2494-794D-48C7-89E1-98757AB05914}">
      <dgm:prSet/>
      <dgm:spPr/>
      <dgm:t>
        <a:bodyPr/>
        <a:lstStyle/>
        <a:p>
          <a:endParaRPr lang="es-ES"/>
        </a:p>
      </dgm:t>
    </dgm:pt>
    <dgm:pt modelId="{9526C076-67B2-4D4A-A862-1B3AA3BAA56A}" type="sibTrans" cxnId="{024D2494-794D-48C7-89E1-98757AB05914}">
      <dgm:prSet/>
      <dgm:spPr/>
      <dgm:t>
        <a:bodyPr/>
        <a:lstStyle/>
        <a:p>
          <a:endParaRPr lang="es-ES"/>
        </a:p>
      </dgm:t>
    </dgm:pt>
    <dgm:pt modelId="{A0282FCE-1360-4D68-A430-4FE37E871B9D}">
      <dgm:prSet/>
      <dgm:spPr/>
      <dgm:t>
        <a:bodyPr/>
        <a:lstStyle/>
        <a:p>
          <a:r>
            <a:rPr lang="es-ES"/>
            <a:t>Se propone la agilización, también por medios telemáticos (ej.: subasta digital)</a:t>
          </a:r>
        </a:p>
      </dgm:t>
    </dgm:pt>
    <dgm:pt modelId="{EF017D40-CEB6-4636-AB85-65F7FC4621EB}" type="parTrans" cxnId="{61D5FB81-DDC2-4CAA-9872-066885EC8827}">
      <dgm:prSet/>
      <dgm:spPr/>
      <dgm:t>
        <a:bodyPr/>
        <a:lstStyle/>
        <a:p>
          <a:endParaRPr lang="es-ES"/>
        </a:p>
      </dgm:t>
    </dgm:pt>
    <dgm:pt modelId="{07164485-404A-417C-86C1-85FE67A9EFEF}" type="sibTrans" cxnId="{61D5FB81-DDC2-4CAA-9872-066885EC8827}">
      <dgm:prSet/>
      <dgm:spPr/>
      <dgm:t>
        <a:bodyPr/>
        <a:lstStyle/>
        <a:p>
          <a:endParaRPr lang="es-ES"/>
        </a:p>
      </dgm:t>
    </dgm:pt>
    <dgm:pt modelId="{09388D2C-BFD6-45B6-A2E4-D639807307BB}">
      <dgm:prSet/>
      <dgm:spPr/>
      <dgm:t>
        <a:bodyPr/>
        <a:lstStyle/>
        <a:p>
          <a:r>
            <a:rPr lang="es-ES" dirty="0"/>
            <a:t>Proyecto de Ley Orgánica de </a:t>
          </a:r>
          <a:r>
            <a:rPr lang="es-ES" b="1" i="1" u="sng" dirty="0"/>
            <a:t>Eficiencia Organizativa </a:t>
          </a:r>
          <a:r>
            <a:rPr lang="es-ES" dirty="0"/>
            <a:t>del Servicio Público de la Justicia (modifica la LOPJ) [BO Cortes Generales de 22 de abril de 2022]</a:t>
          </a:r>
        </a:p>
      </dgm:t>
    </dgm:pt>
    <dgm:pt modelId="{EFD14923-5221-4DA4-A044-288987E8AF06}" type="parTrans" cxnId="{9E12A615-8188-4019-8286-B2796CC9D7C5}">
      <dgm:prSet/>
      <dgm:spPr/>
      <dgm:t>
        <a:bodyPr/>
        <a:lstStyle/>
        <a:p>
          <a:endParaRPr lang="es-ES"/>
        </a:p>
      </dgm:t>
    </dgm:pt>
    <dgm:pt modelId="{AEC3AA81-CA5E-46E7-A06D-68A197AEC778}" type="sibTrans" cxnId="{9E12A615-8188-4019-8286-B2796CC9D7C5}">
      <dgm:prSet/>
      <dgm:spPr/>
      <dgm:t>
        <a:bodyPr/>
        <a:lstStyle/>
        <a:p>
          <a:endParaRPr lang="es-ES"/>
        </a:p>
      </dgm:t>
    </dgm:pt>
    <dgm:pt modelId="{B637ADB3-B7A3-4F56-80CE-1E02ACB28009}">
      <dgm:prSet/>
      <dgm:spPr/>
      <dgm:t>
        <a:bodyPr/>
        <a:lstStyle/>
        <a:p>
          <a:r>
            <a:rPr lang="es-ES" dirty="0"/>
            <a:t>Anteproyecto de Ley de Medidas de </a:t>
          </a:r>
          <a:r>
            <a:rPr lang="es-ES" b="1" u="sng" dirty="0"/>
            <a:t>eficiencia digital </a:t>
          </a:r>
          <a:r>
            <a:rPr lang="es-ES" dirty="0"/>
            <a:t>del servicio público de Justicia</a:t>
          </a:r>
        </a:p>
      </dgm:t>
    </dgm:pt>
    <dgm:pt modelId="{D90664AE-8BBB-4886-AFF9-5808E6029ACB}" type="parTrans" cxnId="{51FDE108-471B-4F6A-B101-106F68873104}">
      <dgm:prSet/>
      <dgm:spPr/>
      <dgm:t>
        <a:bodyPr/>
        <a:lstStyle/>
        <a:p>
          <a:endParaRPr lang="es-ES"/>
        </a:p>
      </dgm:t>
    </dgm:pt>
    <dgm:pt modelId="{FD6C3454-9BF3-4953-B534-C0B5349AFC02}" type="sibTrans" cxnId="{51FDE108-471B-4F6A-B101-106F68873104}">
      <dgm:prSet/>
      <dgm:spPr/>
      <dgm:t>
        <a:bodyPr/>
        <a:lstStyle/>
        <a:p>
          <a:endParaRPr lang="es-ES"/>
        </a:p>
      </dgm:t>
    </dgm:pt>
    <dgm:pt modelId="{07A41AA3-785E-4893-A4D2-B5D90B63C9DB}" type="pres">
      <dgm:prSet presAssocID="{CC9F1AC9-8986-423D-9D51-BEA8588DC282}" presName="Name0" presStyleCnt="0">
        <dgm:presLayoutVars>
          <dgm:dir/>
          <dgm:resizeHandles val="exact"/>
        </dgm:presLayoutVars>
      </dgm:prSet>
      <dgm:spPr/>
    </dgm:pt>
    <dgm:pt modelId="{236228DF-D4CC-417E-BD1B-C00D6840AF91}" type="pres">
      <dgm:prSet presAssocID="{33B4B1EC-4EF6-4CF4-83DB-1DC3235E1643}" presName="node" presStyleLbl="node1" presStyleIdx="0" presStyleCnt="3">
        <dgm:presLayoutVars>
          <dgm:bulletEnabled val="1"/>
        </dgm:presLayoutVars>
      </dgm:prSet>
      <dgm:spPr/>
    </dgm:pt>
    <dgm:pt modelId="{4AAC3D93-DE96-4844-8988-A60742FBAD3F}" type="pres">
      <dgm:prSet presAssocID="{010E924F-61F9-4A35-A7EB-C0D241E79931}" presName="sibTrans" presStyleLbl="sibTrans2D1" presStyleIdx="0" presStyleCnt="2"/>
      <dgm:spPr/>
    </dgm:pt>
    <dgm:pt modelId="{6215E396-E56C-4E08-A2C7-A937932C4DEB}" type="pres">
      <dgm:prSet presAssocID="{010E924F-61F9-4A35-A7EB-C0D241E79931}" presName="connectorText" presStyleLbl="sibTrans2D1" presStyleIdx="0" presStyleCnt="2"/>
      <dgm:spPr/>
    </dgm:pt>
    <dgm:pt modelId="{92DF0F3E-1511-49A4-B5DB-2F45BF9F4149}" type="pres">
      <dgm:prSet presAssocID="{09388D2C-BFD6-45B6-A2E4-D639807307BB}" presName="node" presStyleLbl="node1" presStyleIdx="1" presStyleCnt="3">
        <dgm:presLayoutVars>
          <dgm:bulletEnabled val="1"/>
        </dgm:presLayoutVars>
      </dgm:prSet>
      <dgm:spPr/>
    </dgm:pt>
    <dgm:pt modelId="{BE5BBEC5-D2F5-47C2-8027-E3F31B9787A9}" type="pres">
      <dgm:prSet presAssocID="{AEC3AA81-CA5E-46E7-A06D-68A197AEC778}" presName="sibTrans" presStyleLbl="sibTrans2D1" presStyleIdx="1" presStyleCnt="2"/>
      <dgm:spPr/>
    </dgm:pt>
    <dgm:pt modelId="{F7A816C4-1502-4322-972B-C99C30DB6D85}" type="pres">
      <dgm:prSet presAssocID="{AEC3AA81-CA5E-46E7-A06D-68A197AEC778}" presName="connectorText" presStyleLbl="sibTrans2D1" presStyleIdx="1" presStyleCnt="2"/>
      <dgm:spPr/>
    </dgm:pt>
    <dgm:pt modelId="{3ACF29ED-4964-4BF2-AD2A-CE404DCF440A}" type="pres">
      <dgm:prSet presAssocID="{B637ADB3-B7A3-4F56-80CE-1E02ACB28009}" presName="node" presStyleLbl="node1" presStyleIdx="2" presStyleCnt="3">
        <dgm:presLayoutVars>
          <dgm:bulletEnabled val="1"/>
        </dgm:presLayoutVars>
      </dgm:prSet>
      <dgm:spPr/>
    </dgm:pt>
  </dgm:ptLst>
  <dgm:cxnLst>
    <dgm:cxn modelId="{0AA6D901-3D0A-453C-8C1A-2086B228B632}" type="presOf" srcId="{AEC3AA81-CA5E-46E7-A06D-68A197AEC778}" destId="{BE5BBEC5-D2F5-47C2-8027-E3F31B9787A9}" srcOrd="0" destOrd="0" presId="urn:microsoft.com/office/officeart/2005/8/layout/process1"/>
    <dgm:cxn modelId="{51FDE108-471B-4F6A-B101-106F68873104}" srcId="{CC9F1AC9-8986-423D-9D51-BEA8588DC282}" destId="{B637ADB3-B7A3-4F56-80CE-1E02ACB28009}" srcOrd="2" destOrd="0" parTransId="{D90664AE-8BBB-4886-AFF9-5808E6029ACB}" sibTransId="{FD6C3454-9BF3-4953-B534-C0B5349AFC02}"/>
    <dgm:cxn modelId="{9E12A615-8188-4019-8286-B2796CC9D7C5}" srcId="{CC9F1AC9-8986-423D-9D51-BEA8588DC282}" destId="{09388D2C-BFD6-45B6-A2E4-D639807307BB}" srcOrd="1" destOrd="0" parTransId="{EFD14923-5221-4DA4-A044-288987E8AF06}" sibTransId="{AEC3AA81-CA5E-46E7-A06D-68A197AEC778}"/>
    <dgm:cxn modelId="{624B2A1C-F075-4A0A-AA86-D4913DEA111E}" type="presOf" srcId="{C1067610-D64A-46A9-A228-704DF7810715}" destId="{236228DF-D4CC-417E-BD1B-C00D6840AF91}" srcOrd="0" destOrd="1" presId="urn:microsoft.com/office/officeart/2005/8/layout/process1"/>
    <dgm:cxn modelId="{25108B21-9808-4D6F-86FC-787D6D103A56}" srcId="{CC9F1AC9-8986-423D-9D51-BEA8588DC282}" destId="{33B4B1EC-4EF6-4CF4-83DB-1DC3235E1643}" srcOrd="0" destOrd="0" parTransId="{404C5330-9349-40F5-8F06-8BE4D6CA90A8}" sibTransId="{010E924F-61F9-4A35-A7EB-C0D241E79931}"/>
    <dgm:cxn modelId="{A83A636E-4A50-4A9A-BE49-C4014445F0F8}" type="presOf" srcId="{B637ADB3-B7A3-4F56-80CE-1E02ACB28009}" destId="{3ACF29ED-4964-4BF2-AD2A-CE404DCF440A}" srcOrd="0" destOrd="0" presId="urn:microsoft.com/office/officeart/2005/8/layout/process1"/>
    <dgm:cxn modelId="{89BA1554-E20B-450F-BFFF-15A9ACFA8B08}" type="presOf" srcId="{010E924F-61F9-4A35-A7EB-C0D241E79931}" destId="{6215E396-E56C-4E08-A2C7-A937932C4DEB}" srcOrd="1" destOrd="0" presId="urn:microsoft.com/office/officeart/2005/8/layout/process1"/>
    <dgm:cxn modelId="{F2ACF654-FF2B-41CF-BFA8-3A821301A1A0}" type="presOf" srcId="{AEC3AA81-CA5E-46E7-A06D-68A197AEC778}" destId="{F7A816C4-1502-4322-972B-C99C30DB6D85}" srcOrd="1" destOrd="0" presId="urn:microsoft.com/office/officeart/2005/8/layout/process1"/>
    <dgm:cxn modelId="{61D5FB81-DDC2-4CAA-9872-066885EC8827}" srcId="{33B4B1EC-4EF6-4CF4-83DB-1DC3235E1643}" destId="{A0282FCE-1360-4D68-A430-4FE37E871B9D}" srcOrd="1" destOrd="0" parTransId="{EF017D40-CEB6-4636-AB85-65F7FC4621EB}" sibTransId="{07164485-404A-417C-86C1-85FE67A9EFEF}"/>
    <dgm:cxn modelId="{5E3FA38B-14E1-4943-A74F-2E75146AD4A0}" type="presOf" srcId="{33B4B1EC-4EF6-4CF4-83DB-1DC3235E1643}" destId="{236228DF-D4CC-417E-BD1B-C00D6840AF91}" srcOrd="0" destOrd="0" presId="urn:microsoft.com/office/officeart/2005/8/layout/process1"/>
    <dgm:cxn modelId="{024D2494-794D-48C7-89E1-98757AB05914}" srcId="{33B4B1EC-4EF6-4CF4-83DB-1DC3235E1643}" destId="{C1067610-D64A-46A9-A228-704DF7810715}" srcOrd="0" destOrd="0" parTransId="{37841A7A-F4D4-4908-9934-1A87864284CC}" sibTransId="{9526C076-67B2-4D4A-A862-1B3AA3BAA56A}"/>
    <dgm:cxn modelId="{40C43F98-44BC-4E3A-BFBC-4DC7C8F3B23E}" type="presOf" srcId="{010E924F-61F9-4A35-A7EB-C0D241E79931}" destId="{4AAC3D93-DE96-4844-8988-A60742FBAD3F}" srcOrd="0" destOrd="0" presId="urn:microsoft.com/office/officeart/2005/8/layout/process1"/>
    <dgm:cxn modelId="{05ECB198-4F67-4DFA-847F-C41C67FF9E38}" type="presOf" srcId="{09388D2C-BFD6-45B6-A2E4-D639807307BB}" destId="{92DF0F3E-1511-49A4-B5DB-2F45BF9F4149}" srcOrd="0" destOrd="0" presId="urn:microsoft.com/office/officeart/2005/8/layout/process1"/>
    <dgm:cxn modelId="{F79B19A9-6BCC-4760-88EC-F637910F961B}" type="presOf" srcId="{CC9F1AC9-8986-423D-9D51-BEA8588DC282}" destId="{07A41AA3-785E-4893-A4D2-B5D90B63C9DB}" srcOrd="0" destOrd="0" presId="urn:microsoft.com/office/officeart/2005/8/layout/process1"/>
    <dgm:cxn modelId="{2B9736E0-0DC6-4F6E-85B5-3047C01B9782}" type="presOf" srcId="{A0282FCE-1360-4D68-A430-4FE37E871B9D}" destId="{236228DF-D4CC-417E-BD1B-C00D6840AF91}" srcOrd="0" destOrd="2" presId="urn:microsoft.com/office/officeart/2005/8/layout/process1"/>
    <dgm:cxn modelId="{E62A23EC-8182-4904-BB38-7FD33AD406A5}" type="presParOf" srcId="{07A41AA3-785E-4893-A4D2-B5D90B63C9DB}" destId="{236228DF-D4CC-417E-BD1B-C00D6840AF91}" srcOrd="0" destOrd="0" presId="urn:microsoft.com/office/officeart/2005/8/layout/process1"/>
    <dgm:cxn modelId="{85C00272-BD66-48A7-B89D-813A82845A96}" type="presParOf" srcId="{07A41AA3-785E-4893-A4D2-B5D90B63C9DB}" destId="{4AAC3D93-DE96-4844-8988-A60742FBAD3F}" srcOrd="1" destOrd="0" presId="urn:microsoft.com/office/officeart/2005/8/layout/process1"/>
    <dgm:cxn modelId="{E8C08554-E3CE-4E3F-936E-A4C141FD32D4}" type="presParOf" srcId="{4AAC3D93-DE96-4844-8988-A60742FBAD3F}" destId="{6215E396-E56C-4E08-A2C7-A937932C4DEB}" srcOrd="0" destOrd="0" presId="urn:microsoft.com/office/officeart/2005/8/layout/process1"/>
    <dgm:cxn modelId="{3559952C-F6CD-4E9F-B3CF-9D6666E8A58D}" type="presParOf" srcId="{07A41AA3-785E-4893-A4D2-B5D90B63C9DB}" destId="{92DF0F3E-1511-49A4-B5DB-2F45BF9F4149}" srcOrd="2" destOrd="0" presId="urn:microsoft.com/office/officeart/2005/8/layout/process1"/>
    <dgm:cxn modelId="{D6DA87B5-CACC-4918-93B5-0F3E564FE1D5}" type="presParOf" srcId="{07A41AA3-785E-4893-A4D2-B5D90B63C9DB}" destId="{BE5BBEC5-D2F5-47C2-8027-E3F31B9787A9}" srcOrd="3" destOrd="0" presId="urn:microsoft.com/office/officeart/2005/8/layout/process1"/>
    <dgm:cxn modelId="{42057160-78BB-430C-B680-A6788B2F2644}" type="presParOf" srcId="{BE5BBEC5-D2F5-47C2-8027-E3F31B9787A9}" destId="{F7A816C4-1502-4322-972B-C99C30DB6D85}" srcOrd="0" destOrd="0" presId="urn:microsoft.com/office/officeart/2005/8/layout/process1"/>
    <dgm:cxn modelId="{98430457-21FA-47FF-ACC0-75BB04101A3F}" type="presParOf" srcId="{07A41AA3-785E-4893-A4D2-B5D90B63C9DB}" destId="{3ACF29ED-4964-4BF2-AD2A-CE404DCF440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FB638F4-BCE3-4374-90E9-746EAA26D1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141F337B-7448-4398-B565-01A148D77C24}">
      <dgm:prSet/>
      <dgm:spPr/>
      <dgm:t>
        <a:bodyPr/>
        <a:lstStyle/>
        <a:p>
          <a:r>
            <a:rPr lang="es-ES" u="sng">
              <a:hlinkClick xmlns:r="http://schemas.openxmlformats.org/officeDocument/2006/relationships" r:id="rId1"/>
            </a:rPr>
            <a:t>https://www.legaltoday.com/actualidad-juridica/noticias-de-derecho/la-innovacion-y-digitalizacion-del-servicio-de-justicia-no-debe-colisionar-en-ningun-caso-con-el-respeto-a-los-principios-y-derechos-procesales-2022-07-14/</a:t>
          </a:r>
          <a:r>
            <a:rPr lang="es-ES"/>
            <a:t> </a:t>
          </a:r>
        </a:p>
      </dgm:t>
    </dgm:pt>
    <dgm:pt modelId="{9F2D1562-0EB6-4EAC-BCB7-7DAEEF4D58A8}" type="parTrans" cxnId="{D533EFB3-6030-49DC-9326-8275C5DE72E5}">
      <dgm:prSet/>
      <dgm:spPr/>
      <dgm:t>
        <a:bodyPr/>
        <a:lstStyle/>
        <a:p>
          <a:endParaRPr lang="es-ES"/>
        </a:p>
      </dgm:t>
    </dgm:pt>
    <dgm:pt modelId="{B8F379C8-CF45-42A3-916F-BF03C44A37F3}" type="sibTrans" cxnId="{D533EFB3-6030-49DC-9326-8275C5DE72E5}">
      <dgm:prSet/>
      <dgm:spPr/>
      <dgm:t>
        <a:bodyPr/>
        <a:lstStyle/>
        <a:p>
          <a:endParaRPr lang="es-ES"/>
        </a:p>
      </dgm:t>
    </dgm:pt>
    <dgm:pt modelId="{182145DC-4F69-4AC1-9C30-D0DBA3F7D731}">
      <dgm:prSet/>
      <dgm:spPr/>
      <dgm:t>
        <a:bodyPr/>
        <a:lstStyle/>
        <a:p>
          <a:r>
            <a:rPr lang="es-ES" u="sng">
              <a:hlinkClick xmlns:r="http://schemas.openxmlformats.org/officeDocument/2006/relationships" r:id="rId2"/>
            </a:rPr>
            <a:t>https://www.poderjudicial.es/cgpj/es/Temas/e-Justicia/Marco-juridico-TIC-en-Administracion-de-Justicia/</a:t>
          </a:r>
          <a:endParaRPr lang="es-ES"/>
        </a:p>
      </dgm:t>
    </dgm:pt>
    <dgm:pt modelId="{76D616F0-1861-43F0-8689-09AE5D4C3F96}" type="parTrans" cxnId="{A3AE06BC-2ECD-4C8A-888C-E4970CFCD4C3}">
      <dgm:prSet/>
      <dgm:spPr/>
      <dgm:t>
        <a:bodyPr/>
        <a:lstStyle/>
        <a:p>
          <a:endParaRPr lang="es-ES"/>
        </a:p>
      </dgm:t>
    </dgm:pt>
    <dgm:pt modelId="{0BA50791-8469-4BC1-B1AC-4085AA34297E}" type="sibTrans" cxnId="{A3AE06BC-2ECD-4C8A-888C-E4970CFCD4C3}">
      <dgm:prSet/>
      <dgm:spPr/>
      <dgm:t>
        <a:bodyPr/>
        <a:lstStyle/>
        <a:p>
          <a:endParaRPr lang="es-ES"/>
        </a:p>
      </dgm:t>
    </dgm:pt>
    <dgm:pt modelId="{41AB9995-893B-4E8F-A19A-480C71EEF236}">
      <dgm:prSet/>
      <dgm:spPr/>
      <dgm:t>
        <a:bodyPr/>
        <a:lstStyle/>
        <a:p>
          <a:r>
            <a:rPr lang="es-ES" u="sng">
              <a:hlinkClick xmlns:r="http://schemas.openxmlformats.org/officeDocument/2006/relationships" r:id="rId3"/>
            </a:rPr>
            <a:t>https://www.poderjudicial.es/cgpj/es/Temas/e-Justicia/Servicios-informaticos/Expediente-Judicial-Electronico/</a:t>
          </a:r>
          <a:r>
            <a:rPr lang="es-ES"/>
            <a:t> </a:t>
          </a:r>
        </a:p>
      </dgm:t>
    </dgm:pt>
    <dgm:pt modelId="{7D326680-2EDE-4016-8E8F-A8B534520B1D}" type="parTrans" cxnId="{ECA3B332-17C5-4FE1-AB29-44EDB5E1EA8D}">
      <dgm:prSet/>
      <dgm:spPr/>
      <dgm:t>
        <a:bodyPr/>
        <a:lstStyle/>
        <a:p>
          <a:endParaRPr lang="es-ES"/>
        </a:p>
      </dgm:t>
    </dgm:pt>
    <dgm:pt modelId="{3DF1A051-9D4C-4852-BB88-EFCC3C38211F}" type="sibTrans" cxnId="{ECA3B332-17C5-4FE1-AB29-44EDB5E1EA8D}">
      <dgm:prSet/>
      <dgm:spPr/>
      <dgm:t>
        <a:bodyPr/>
        <a:lstStyle/>
        <a:p>
          <a:endParaRPr lang="es-ES"/>
        </a:p>
      </dgm:t>
    </dgm:pt>
    <dgm:pt modelId="{480C32F3-E82E-43DF-BC6F-31156FF99CC0}" type="pres">
      <dgm:prSet presAssocID="{AFB638F4-BCE3-4374-90E9-746EAA26D133}" presName="vert0" presStyleCnt="0">
        <dgm:presLayoutVars>
          <dgm:dir/>
          <dgm:animOne val="branch"/>
          <dgm:animLvl val="lvl"/>
        </dgm:presLayoutVars>
      </dgm:prSet>
      <dgm:spPr/>
    </dgm:pt>
    <dgm:pt modelId="{0240E830-C40D-4FC1-8339-E100BFC12F52}" type="pres">
      <dgm:prSet presAssocID="{141F337B-7448-4398-B565-01A148D77C24}" presName="thickLine" presStyleLbl="alignNode1" presStyleIdx="0" presStyleCnt="3"/>
      <dgm:spPr/>
    </dgm:pt>
    <dgm:pt modelId="{27E3585D-3E03-404D-9CB7-8E30C72B5BAA}" type="pres">
      <dgm:prSet presAssocID="{141F337B-7448-4398-B565-01A148D77C24}" presName="horz1" presStyleCnt="0"/>
      <dgm:spPr/>
    </dgm:pt>
    <dgm:pt modelId="{C91B5952-C0C8-4606-BDBB-CED1CF2676F2}" type="pres">
      <dgm:prSet presAssocID="{141F337B-7448-4398-B565-01A148D77C24}" presName="tx1" presStyleLbl="revTx" presStyleIdx="0" presStyleCnt="3"/>
      <dgm:spPr/>
    </dgm:pt>
    <dgm:pt modelId="{29970863-B880-4C66-8CE7-92AA20DB9BC8}" type="pres">
      <dgm:prSet presAssocID="{141F337B-7448-4398-B565-01A148D77C24}" presName="vert1" presStyleCnt="0"/>
      <dgm:spPr/>
    </dgm:pt>
    <dgm:pt modelId="{C6E12A31-8AD5-49EF-BC39-9C97441254E8}" type="pres">
      <dgm:prSet presAssocID="{182145DC-4F69-4AC1-9C30-D0DBA3F7D731}" presName="thickLine" presStyleLbl="alignNode1" presStyleIdx="1" presStyleCnt="3"/>
      <dgm:spPr/>
    </dgm:pt>
    <dgm:pt modelId="{1887CD80-45AD-47B9-B054-5BC0747F4E90}" type="pres">
      <dgm:prSet presAssocID="{182145DC-4F69-4AC1-9C30-D0DBA3F7D731}" presName="horz1" presStyleCnt="0"/>
      <dgm:spPr/>
    </dgm:pt>
    <dgm:pt modelId="{009D9AB6-CF5E-449E-A31E-B4C641CF414E}" type="pres">
      <dgm:prSet presAssocID="{182145DC-4F69-4AC1-9C30-D0DBA3F7D731}" presName="tx1" presStyleLbl="revTx" presStyleIdx="1" presStyleCnt="3"/>
      <dgm:spPr/>
    </dgm:pt>
    <dgm:pt modelId="{BCDED1A0-E4C3-4A03-8DB0-18401B6478D5}" type="pres">
      <dgm:prSet presAssocID="{182145DC-4F69-4AC1-9C30-D0DBA3F7D731}" presName="vert1" presStyleCnt="0"/>
      <dgm:spPr/>
    </dgm:pt>
    <dgm:pt modelId="{CA89C953-31D5-4CCE-B765-4E14BCEA4638}" type="pres">
      <dgm:prSet presAssocID="{41AB9995-893B-4E8F-A19A-480C71EEF236}" presName="thickLine" presStyleLbl="alignNode1" presStyleIdx="2" presStyleCnt="3"/>
      <dgm:spPr/>
    </dgm:pt>
    <dgm:pt modelId="{D38578E7-A145-46B5-B8EC-9E27164D5B53}" type="pres">
      <dgm:prSet presAssocID="{41AB9995-893B-4E8F-A19A-480C71EEF236}" presName="horz1" presStyleCnt="0"/>
      <dgm:spPr/>
    </dgm:pt>
    <dgm:pt modelId="{E4A1BA69-8C27-4127-B279-019025B66B60}" type="pres">
      <dgm:prSet presAssocID="{41AB9995-893B-4E8F-A19A-480C71EEF236}" presName="tx1" presStyleLbl="revTx" presStyleIdx="2" presStyleCnt="3"/>
      <dgm:spPr/>
    </dgm:pt>
    <dgm:pt modelId="{0D64B5E1-8F9D-49FC-93D1-81B4330B0E3B}" type="pres">
      <dgm:prSet presAssocID="{41AB9995-893B-4E8F-A19A-480C71EEF236}" presName="vert1" presStyleCnt="0"/>
      <dgm:spPr/>
    </dgm:pt>
  </dgm:ptLst>
  <dgm:cxnLst>
    <dgm:cxn modelId="{BA2B230C-64BC-4D2D-BCDA-52D4D078DD50}" type="presOf" srcId="{141F337B-7448-4398-B565-01A148D77C24}" destId="{C91B5952-C0C8-4606-BDBB-CED1CF2676F2}" srcOrd="0" destOrd="0" presId="urn:microsoft.com/office/officeart/2008/layout/LinedList"/>
    <dgm:cxn modelId="{ECA3B332-17C5-4FE1-AB29-44EDB5E1EA8D}" srcId="{AFB638F4-BCE3-4374-90E9-746EAA26D133}" destId="{41AB9995-893B-4E8F-A19A-480C71EEF236}" srcOrd="2" destOrd="0" parTransId="{7D326680-2EDE-4016-8E8F-A8B534520B1D}" sibTransId="{3DF1A051-9D4C-4852-BB88-EFCC3C38211F}"/>
    <dgm:cxn modelId="{4F9BAB5E-82BB-4E8A-BA26-5654E43FD69E}" type="presOf" srcId="{41AB9995-893B-4E8F-A19A-480C71EEF236}" destId="{E4A1BA69-8C27-4127-B279-019025B66B60}" srcOrd="0" destOrd="0" presId="urn:microsoft.com/office/officeart/2008/layout/LinedList"/>
    <dgm:cxn modelId="{283BB080-2414-4498-9A7C-96C3871EFCDB}" type="presOf" srcId="{182145DC-4F69-4AC1-9C30-D0DBA3F7D731}" destId="{009D9AB6-CF5E-449E-A31E-B4C641CF414E}" srcOrd="0" destOrd="0" presId="urn:microsoft.com/office/officeart/2008/layout/LinedList"/>
    <dgm:cxn modelId="{D533EFB3-6030-49DC-9326-8275C5DE72E5}" srcId="{AFB638F4-BCE3-4374-90E9-746EAA26D133}" destId="{141F337B-7448-4398-B565-01A148D77C24}" srcOrd="0" destOrd="0" parTransId="{9F2D1562-0EB6-4EAC-BCB7-7DAEEF4D58A8}" sibTransId="{B8F379C8-CF45-42A3-916F-BF03C44A37F3}"/>
    <dgm:cxn modelId="{A3AE06BC-2ECD-4C8A-888C-E4970CFCD4C3}" srcId="{AFB638F4-BCE3-4374-90E9-746EAA26D133}" destId="{182145DC-4F69-4AC1-9C30-D0DBA3F7D731}" srcOrd="1" destOrd="0" parTransId="{76D616F0-1861-43F0-8689-09AE5D4C3F96}" sibTransId="{0BA50791-8469-4BC1-B1AC-4085AA34297E}"/>
    <dgm:cxn modelId="{3F1703F5-DAFD-417C-9F2D-3DF205324EAD}" type="presOf" srcId="{AFB638F4-BCE3-4374-90E9-746EAA26D133}" destId="{480C32F3-E82E-43DF-BC6F-31156FF99CC0}" srcOrd="0" destOrd="0" presId="urn:microsoft.com/office/officeart/2008/layout/LinedList"/>
    <dgm:cxn modelId="{6B10261F-B5B0-40A7-B488-47367DA19C89}" type="presParOf" srcId="{480C32F3-E82E-43DF-BC6F-31156FF99CC0}" destId="{0240E830-C40D-4FC1-8339-E100BFC12F52}" srcOrd="0" destOrd="0" presId="urn:microsoft.com/office/officeart/2008/layout/LinedList"/>
    <dgm:cxn modelId="{A866F7D7-EB2C-4684-A282-BDC1209030AF}" type="presParOf" srcId="{480C32F3-E82E-43DF-BC6F-31156FF99CC0}" destId="{27E3585D-3E03-404D-9CB7-8E30C72B5BAA}" srcOrd="1" destOrd="0" presId="urn:microsoft.com/office/officeart/2008/layout/LinedList"/>
    <dgm:cxn modelId="{924D7AFD-E355-41B4-85C3-9DD3EF7CF82B}" type="presParOf" srcId="{27E3585D-3E03-404D-9CB7-8E30C72B5BAA}" destId="{C91B5952-C0C8-4606-BDBB-CED1CF2676F2}" srcOrd="0" destOrd="0" presId="urn:microsoft.com/office/officeart/2008/layout/LinedList"/>
    <dgm:cxn modelId="{ECB6FD35-E44F-48E0-9DC1-F2534CE7C785}" type="presParOf" srcId="{27E3585D-3E03-404D-9CB7-8E30C72B5BAA}" destId="{29970863-B880-4C66-8CE7-92AA20DB9BC8}" srcOrd="1" destOrd="0" presId="urn:microsoft.com/office/officeart/2008/layout/LinedList"/>
    <dgm:cxn modelId="{BC780B6F-AF53-49E2-AEE0-70D378BE2F30}" type="presParOf" srcId="{480C32F3-E82E-43DF-BC6F-31156FF99CC0}" destId="{C6E12A31-8AD5-49EF-BC39-9C97441254E8}" srcOrd="2" destOrd="0" presId="urn:microsoft.com/office/officeart/2008/layout/LinedList"/>
    <dgm:cxn modelId="{8C474448-5B3D-46DD-B528-F0D7F29D4603}" type="presParOf" srcId="{480C32F3-E82E-43DF-BC6F-31156FF99CC0}" destId="{1887CD80-45AD-47B9-B054-5BC0747F4E90}" srcOrd="3" destOrd="0" presId="urn:microsoft.com/office/officeart/2008/layout/LinedList"/>
    <dgm:cxn modelId="{CD08AD34-94A2-44F8-9445-BCABC2D857B2}" type="presParOf" srcId="{1887CD80-45AD-47B9-B054-5BC0747F4E90}" destId="{009D9AB6-CF5E-449E-A31E-B4C641CF414E}" srcOrd="0" destOrd="0" presId="urn:microsoft.com/office/officeart/2008/layout/LinedList"/>
    <dgm:cxn modelId="{6448D1CA-EA23-4DF9-B6BC-92E4AD0B5DB2}" type="presParOf" srcId="{1887CD80-45AD-47B9-B054-5BC0747F4E90}" destId="{BCDED1A0-E4C3-4A03-8DB0-18401B6478D5}" srcOrd="1" destOrd="0" presId="urn:microsoft.com/office/officeart/2008/layout/LinedList"/>
    <dgm:cxn modelId="{D1AD5DCB-76E2-4B29-98C1-986C327AE943}" type="presParOf" srcId="{480C32F3-E82E-43DF-BC6F-31156FF99CC0}" destId="{CA89C953-31D5-4CCE-B765-4E14BCEA4638}" srcOrd="4" destOrd="0" presId="urn:microsoft.com/office/officeart/2008/layout/LinedList"/>
    <dgm:cxn modelId="{0CA1E2CD-BDF9-4C50-8CD7-10D01AA57009}" type="presParOf" srcId="{480C32F3-E82E-43DF-BC6F-31156FF99CC0}" destId="{D38578E7-A145-46B5-B8EC-9E27164D5B53}" srcOrd="5" destOrd="0" presId="urn:microsoft.com/office/officeart/2008/layout/LinedList"/>
    <dgm:cxn modelId="{EBC2070E-C9A8-485E-BEB8-E1AA30C198C9}" type="presParOf" srcId="{D38578E7-A145-46B5-B8EC-9E27164D5B53}" destId="{E4A1BA69-8C27-4127-B279-019025B66B60}" srcOrd="0" destOrd="0" presId="urn:microsoft.com/office/officeart/2008/layout/LinedList"/>
    <dgm:cxn modelId="{12F1AC1F-E4D9-4209-A635-84FE8B6783ED}" type="presParOf" srcId="{D38578E7-A145-46B5-B8EC-9E27164D5B53}" destId="{0D64B5E1-8F9D-49FC-93D1-81B4330B0E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BDB996B-41AD-46D5-9F2A-342A76A64D43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4BF78120-6003-48D6-A400-0964F6BACBC4}">
      <dgm:prSet/>
      <dgm:spPr/>
      <dgm:t>
        <a:bodyPr/>
        <a:lstStyle/>
        <a:p>
          <a:r>
            <a:rPr lang="es-ES"/>
            <a:t>El marco de la UE en materia de identificación  electrónica: </a:t>
          </a:r>
        </a:p>
      </dgm:t>
    </dgm:pt>
    <dgm:pt modelId="{41591037-87A2-48CC-A3C5-3451913EF6D3}" type="parTrans" cxnId="{4BE07BFD-C1B7-493A-A914-0717E16D0CE5}">
      <dgm:prSet/>
      <dgm:spPr/>
      <dgm:t>
        <a:bodyPr/>
        <a:lstStyle/>
        <a:p>
          <a:endParaRPr lang="es-ES"/>
        </a:p>
      </dgm:t>
    </dgm:pt>
    <dgm:pt modelId="{6BE8B36D-D70E-4069-8097-082928B708EC}" type="sibTrans" cxnId="{4BE07BFD-C1B7-493A-A914-0717E16D0CE5}">
      <dgm:prSet/>
      <dgm:spPr/>
      <dgm:t>
        <a:bodyPr/>
        <a:lstStyle/>
        <a:p>
          <a:endParaRPr lang="es-ES"/>
        </a:p>
      </dgm:t>
    </dgm:pt>
    <dgm:pt modelId="{01A370EC-6BD5-4449-B2F7-07DEA4A75EDA}">
      <dgm:prSet/>
      <dgm:spPr/>
      <dgm:t>
        <a:bodyPr/>
        <a:lstStyle/>
        <a:p>
          <a:r>
            <a:rPr lang="es-ES" i="1" dirty="0"/>
            <a:t>Regl.910/2014 del Parlamento y del Consejo, de 23 de julio de 2014, relativo a la identificación electrónica y los servicios de confianza para las transacciones electrónicas en el mercado interior</a:t>
          </a:r>
        </a:p>
      </dgm:t>
    </dgm:pt>
    <dgm:pt modelId="{0B8F75ED-E44F-473F-85D7-A149B46094DA}" type="parTrans" cxnId="{03F92B34-0E49-46EA-B4AD-846078A17581}">
      <dgm:prSet/>
      <dgm:spPr/>
      <dgm:t>
        <a:bodyPr/>
        <a:lstStyle/>
        <a:p>
          <a:endParaRPr lang="es-ES"/>
        </a:p>
      </dgm:t>
    </dgm:pt>
    <dgm:pt modelId="{B6618784-23FC-4300-B5DB-42125BF91246}" type="sibTrans" cxnId="{03F92B34-0E49-46EA-B4AD-846078A17581}">
      <dgm:prSet/>
      <dgm:spPr/>
      <dgm:t>
        <a:bodyPr/>
        <a:lstStyle/>
        <a:p>
          <a:endParaRPr lang="es-ES"/>
        </a:p>
      </dgm:t>
    </dgm:pt>
    <dgm:pt modelId="{43A53DC5-399B-4B0A-B811-F244A59E1FBB}">
      <dgm:prSet/>
      <dgm:spPr/>
      <dgm:t>
        <a:bodyPr/>
        <a:lstStyle/>
        <a:p>
          <a:r>
            <a:rPr lang="es-ES"/>
            <a:t>Firma electrónica</a:t>
          </a:r>
        </a:p>
      </dgm:t>
    </dgm:pt>
    <dgm:pt modelId="{D2383F0B-CCB7-40E9-8329-119865DCE683}" type="parTrans" cxnId="{A7B0B00B-D786-4489-A15E-F1BB58DE88DA}">
      <dgm:prSet/>
      <dgm:spPr/>
      <dgm:t>
        <a:bodyPr/>
        <a:lstStyle/>
        <a:p>
          <a:endParaRPr lang="es-ES"/>
        </a:p>
      </dgm:t>
    </dgm:pt>
    <dgm:pt modelId="{B554A465-6458-44BE-AD81-316D44DCF3A2}" type="sibTrans" cxnId="{A7B0B00B-D786-4489-A15E-F1BB58DE88DA}">
      <dgm:prSet/>
      <dgm:spPr/>
      <dgm:t>
        <a:bodyPr/>
        <a:lstStyle/>
        <a:p>
          <a:endParaRPr lang="es-ES"/>
        </a:p>
      </dgm:t>
    </dgm:pt>
    <dgm:pt modelId="{CFE9F88B-88F8-42CA-A651-3CEB87D9E714}">
      <dgm:prSet/>
      <dgm:spPr/>
      <dgm:t>
        <a:bodyPr/>
        <a:lstStyle/>
        <a:p>
          <a:r>
            <a:rPr lang="es-ES"/>
            <a:t>Sello electrónico</a:t>
          </a:r>
        </a:p>
      </dgm:t>
    </dgm:pt>
    <dgm:pt modelId="{14985DEC-32DF-453C-9EFB-3D97DD7C4C26}" type="parTrans" cxnId="{A7D24F45-E77A-4010-A4CC-BC75230C8E55}">
      <dgm:prSet/>
      <dgm:spPr/>
      <dgm:t>
        <a:bodyPr/>
        <a:lstStyle/>
        <a:p>
          <a:endParaRPr lang="es-ES"/>
        </a:p>
      </dgm:t>
    </dgm:pt>
    <dgm:pt modelId="{ED5D2FA2-C0D8-4C8B-902C-F36FAC93EB29}" type="sibTrans" cxnId="{A7D24F45-E77A-4010-A4CC-BC75230C8E55}">
      <dgm:prSet/>
      <dgm:spPr/>
      <dgm:t>
        <a:bodyPr/>
        <a:lstStyle/>
        <a:p>
          <a:endParaRPr lang="es-ES"/>
        </a:p>
      </dgm:t>
    </dgm:pt>
    <dgm:pt modelId="{18904F53-F683-4DA7-8B4F-FA35357E7C3D}" type="pres">
      <dgm:prSet presAssocID="{9BDB996B-41AD-46D5-9F2A-342A76A64D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015217-2B7B-4A58-B1F7-398D567E2EA4}" type="pres">
      <dgm:prSet presAssocID="{4BF78120-6003-48D6-A400-0964F6BACBC4}" presName="vertOne" presStyleCnt="0"/>
      <dgm:spPr/>
    </dgm:pt>
    <dgm:pt modelId="{336C6E25-9369-44DB-A310-72C05AD672B8}" type="pres">
      <dgm:prSet presAssocID="{4BF78120-6003-48D6-A400-0964F6BACBC4}" presName="txOne" presStyleLbl="node0" presStyleIdx="0" presStyleCnt="1">
        <dgm:presLayoutVars>
          <dgm:chPref val="3"/>
        </dgm:presLayoutVars>
      </dgm:prSet>
      <dgm:spPr/>
    </dgm:pt>
    <dgm:pt modelId="{BD9B7AAC-4ADB-440D-8DB1-66CE29D01EBC}" type="pres">
      <dgm:prSet presAssocID="{4BF78120-6003-48D6-A400-0964F6BACBC4}" presName="parTransOne" presStyleCnt="0"/>
      <dgm:spPr/>
    </dgm:pt>
    <dgm:pt modelId="{810F5C40-EBDB-4ECC-A6E5-EEF8FDDFBFDD}" type="pres">
      <dgm:prSet presAssocID="{4BF78120-6003-48D6-A400-0964F6BACBC4}" presName="horzOne" presStyleCnt="0"/>
      <dgm:spPr/>
    </dgm:pt>
    <dgm:pt modelId="{15CD009C-9B0F-40D3-B361-ACEC3C61ACF7}" type="pres">
      <dgm:prSet presAssocID="{01A370EC-6BD5-4449-B2F7-07DEA4A75EDA}" presName="vertTwo" presStyleCnt="0"/>
      <dgm:spPr/>
    </dgm:pt>
    <dgm:pt modelId="{F89D0AB1-8114-45B7-A577-75437D3E2B6E}" type="pres">
      <dgm:prSet presAssocID="{01A370EC-6BD5-4449-B2F7-07DEA4A75EDA}" presName="txTwo" presStyleLbl="node2" presStyleIdx="0" presStyleCnt="1">
        <dgm:presLayoutVars>
          <dgm:chPref val="3"/>
        </dgm:presLayoutVars>
      </dgm:prSet>
      <dgm:spPr/>
    </dgm:pt>
    <dgm:pt modelId="{E7B23207-165C-4F4C-8746-E1465E0D6CDF}" type="pres">
      <dgm:prSet presAssocID="{01A370EC-6BD5-4449-B2F7-07DEA4A75EDA}" presName="parTransTwo" presStyleCnt="0"/>
      <dgm:spPr/>
    </dgm:pt>
    <dgm:pt modelId="{66FD8101-D5EE-4ADE-AF3F-4515EAC1FD14}" type="pres">
      <dgm:prSet presAssocID="{01A370EC-6BD5-4449-B2F7-07DEA4A75EDA}" presName="horzTwo" presStyleCnt="0"/>
      <dgm:spPr/>
    </dgm:pt>
    <dgm:pt modelId="{BB21E629-5589-4884-BC24-EC1B2C8DE390}" type="pres">
      <dgm:prSet presAssocID="{43A53DC5-399B-4B0A-B811-F244A59E1FBB}" presName="vertThree" presStyleCnt="0"/>
      <dgm:spPr/>
    </dgm:pt>
    <dgm:pt modelId="{1175C0E1-45C9-4556-B12B-A4DCCA21F56E}" type="pres">
      <dgm:prSet presAssocID="{43A53DC5-399B-4B0A-B811-F244A59E1FBB}" presName="txThree" presStyleLbl="node3" presStyleIdx="0" presStyleCnt="2">
        <dgm:presLayoutVars>
          <dgm:chPref val="3"/>
        </dgm:presLayoutVars>
      </dgm:prSet>
      <dgm:spPr/>
    </dgm:pt>
    <dgm:pt modelId="{BF97E110-6A67-4007-A097-8598FF81954C}" type="pres">
      <dgm:prSet presAssocID="{43A53DC5-399B-4B0A-B811-F244A59E1FBB}" presName="horzThree" presStyleCnt="0"/>
      <dgm:spPr/>
    </dgm:pt>
    <dgm:pt modelId="{BEC731E6-2548-4F8B-88E8-BBB8019088AA}" type="pres">
      <dgm:prSet presAssocID="{B554A465-6458-44BE-AD81-316D44DCF3A2}" presName="sibSpaceThree" presStyleCnt="0"/>
      <dgm:spPr/>
    </dgm:pt>
    <dgm:pt modelId="{17B03D7E-E482-4C55-AC16-9410D7CC19D4}" type="pres">
      <dgm:prSet presAssocID="{CFE9F88B-88F8-42CA-A651-3CEB87D9E714}" presName="vertThree" presStyleCnt="0"/>
      <dgm:spPr/>
    </dgm:pt>
    <dgm:pt modelId="{CAB388B2-FF3C-4879-B594-96F7FD84FCE5}" type="pres">
      <dgm:prSet presAssocID="{CFE9F88B-88F8-42CA-A651-3CEB87D9E714}" presName="txThree" presStyleLbl="node3" presStyleIdx="1" presStyleCnt="2">
        <dgm:presLayoutVars>
          <dgm:chPref val="3"/>
        </dgm:presLayoutVars>
      </dgm:prSet>
      <dgm:spPr/>
    </dgm:pt>
    <dgm:pt modelId="{F9C3796F-8EB6-4F29-B68A-843BB7042C81}" type="pres">
      <dgm:prSet presAssocID="{CFE9F88B-88F8-42CA-A651-3CEB87D9E714}" presName="horzThree" presStyleCnt="0"/>
      <dgm:spPr/>
    </dgm:pt>
  </dgm:ptLst>
  <dgm:cxnLst>
    <dgm:cxn modelId="{A7B0B00B-D786-4489-A15E-F1BB58DE88DA}" srcId="{01A370EC-6BD5-4449-B2F7-07DEA4A75EDA}" destId="{43A53DC5-399B-4B0A-B811-F244A59E1FBB}" srcOrd="0" destOrd="0" parTransId="{D2383F0B-CCB7-40E9-8329-119865DCE683}" sibTransId="{B554A465-6458-44BE-AD81-316D44DCF3A2}"/>
    <dgm:cxn modelId="{685D5B28-02CB-4EA4-A3BF-34CC88A182C3}" type="presOf" srcId="{4BF78120-6003-48D6-A400-0964F6BACBC4}" destId="{336C6E25-9369-44DB-A310-72C05AD672B8}" srcOrd="0" destOrd="0" presId="urn:microsoft.com/office/officeart/2005/8/layout/hierarchy4"/>
    <dgm:cxn modelId="{6CE57C29-726D-446B-B60C-E6010FEA6974}" type="presOf" srcId="{01A370EC-6BD5-4449-B2F7-07DEA4A75EDA}" destId="{F89D0AB1-8114-45B7-A577-75437D3E2B6E}" srcOrd="0" destOrd="0" presId="urn:microsoft.com/office/officeart/2005/8/layout/hierarchy4"/>
    <dgm:cxn modelId="{58296431-8CC6-4022-AEA3-47063BED57DE}" type="presOf" srcId="{CFE9F88B-88F8-42CA-A651-3CEB87D9E714}" destId="{CAB388B2-FF3C-4879-B594-96F7FD84FCE5}" srcOrd="0" destOrd="0" presId="urn:microsoft.com/office/officeart/2005/8/layout/hierarchy4"/>
    <dgm:cxn modelId="{03F92B34-0E49-46EA-B4AD-846078A17581}" srcId="{4BF78120-6003-48D6-A400-0964F6BACBC4}" destId="{01A370EC-6BD5-4449-B2F7-07DEA4A75EDA}" srcOrd="0" destOrd="0" parTransId="{0B8F75ED-E44F-473F-85D7-A149B46094DA}" sibTransId="{B6618784-23FC-4300-B5DB-42125BF91246}"/>
    <dgm:cxn modelId="{A7D24F45-E77A-4010-A4CC-BC75230C8E55}" srcId="{01A370EC-6BD5-4449-B2F7-07DEA4A75EDA}" destId="{CFE9F88B-88F8-42CA-A651-3CEB87D9E714}" srcOrd="1" destOrd="0" parTransId="{14985DEC-32DF-453C-9EFB-3D97DD7C4C26}" sibTransId="{ED5D2FA2-C0D8-4C8B-902C-F36FAC93EB29}"/>
    <dgm:cxn modelId="{06684596-1D9E-4C47-B9A7-4705EE042AE5}" type="presOf" srcId="{9BDB996B-41AD-46D5-9F2A-342A76A64D43}" destId="{18904F53-F683-4DA7-8B4F-FA35357E7C3D}" srcOrd="0" destOrd="0" presId="urn:microsoft.com/office/officeart/2005/8/layout/hierarchy4"/>
    <dgm:cxn modelId="{4EBD45F4-91BB-45C8-983E-35DE5078C8F9}" type="presOf" srcId="{43A53DC5-399B-4B0A-B811-F244A59E1FBB}" destId="{1175C0E1-45C9-4556-B12B-A4DCCA21F56E}" srcOrd="0" destOrd="0" presId="urn:microsoft.com/office/officeart/2005/8/layout/hierarchy4"/>
    <dgm:cxn modelId="{4BE07BFD-C1B7-493A-A914-0717E16D0CE5}" srcId="{9BDB996B-41AD-46D5-9F2A-342A76A64D43}" destId="{4BF78120-6003-48D6-A400-0964F6BACBC4}" srcOrd="0" destOrd="0" parTransId="{41591037-87A2-48CC-A3C5-3451913EF6D3}" sibTransId="{6BE8B36D-D70E-4069-8097-082928B708EC}"/>
    <dgm:cxn modelId="{D2FFCEA1-3C65-40BF-B62E-62616749C301}" type="presParOf" srcId="{18904F53-F683-4DA7-8B4F-FA35357E7C3D}" destId="{F8015217-2B7B-4A58-B1F7-398D567E2EA4}" srcOrd="0" destOrd="0" presId="urn:microsoft.com/office/officeart/2005/8/layout/hierarchy4"/>
    <dgm:cxn modelId="{DEEDB0DA-97B6-4B8A-AB68-2CCC379C3F9B}" type="presParOf" srcId="{F8015217-2B7B-4A58-B1F7-398D567E2EA4}" destId="{336C6E25-9369-44DB-A310-72C05AD672B8}" srcOrd="0" destOrd="0" presId="urn:microsoft.com/office/officeart/2005/8/layout/hierarchy4"/>
    <dgm:cxn modelId="{56033B2B-4B0F-42F5-98A9-338D04526737}" type="presParOf" srcId="{F8015217-2B7B-4A58-B1F7-398D567E2EA4}" destId="{BD9B7AAC-4ADB-440D-8DB1-66CE29D01EBC}" srcOrd="1" destOrd="0" presId="urn:microsoft.com/office/officeart/2005/8/layout/hierarchy4"/>
    <dgm:cxn modelId="{19CA366D-DEA0-4576-9CDB-6326F2448FF6}" type="presParOf" srcId="{F8015217-2B7B-4A58-B1F7-398D567E2EA4}" destId="{810F5C40-EBDB-4ECC-A6E5-EEF8FDDFBFDD}" srcOrd="2" destOrd="0" presId="urn:microsoft.com/office/officeart/2005/8/layout/hierarchy4"/>
    <dgm:cxn modelId="{F43D8601-6E9E-40E4-80DC-1F4843F2E5CF}" type="presParOf" srcId="{810F5C40-EBDB-4ECC-A6E5-EEF8FDDFBFDD}" destId="{15CD009C-9B0F-40D3-B361-ACEC3C61ACF7}" srcOrd="0" destOrd="0" presId="urn:microsoft.com/office/officeart/2005/8/layout/hierarchy4"/>
    <dgm:cxn modelId="{41929131-D563-4EC8-87E6-FC04E14FAB80}" type="presParOf" srcId="{15CD009C-9B0F-40D3-B361-ACEC3C61ACF7}" destId="{F89D0AB1-8114-45B7-A577-75437D3E2B6E}" srcOrd="0" destOrd="0" presId="urn:microsoft.com/office/officeart/2005/8/layout/hierarchy4"/>
    <dgm:cxn modelId="{E09F09F8-B61E-4B64-A43E-29D8E69EBA50}" type="presParOf" srcId="{15CD009C-9B0F-40D3-B361-ACEC3C61ACF7}" destId="{E7B23207-165C-4F4C-8746-E1465E0D6CDF}" srcOrd="1" destOrd="0" presId="urn:microsoft.com/office/officeart/2005/8/layout/hierarchy4"/>
    <dgm:cxn modelId="{BBC7CB85-AC1E-41FB-B89E-DBE4AC65613D}" type="presParOf" srcId="{15CD009C-9B0F-40D3-B361-ACEC3C61ACF7}" destId="{66FD8101-D5EE-4ADE-AF3F-4515EAC1FD14}" srcOrd="2" destOrd="0" presId="urn:microsoft.com/office/officeart/2005/8/layout/hierarchy4"/>
    <dgm:cxn modelId="{D2CABD14-89D7-472B-86ED-876FCAB8782B}" type="presParOf" srcId="{66FD8101-D5EE-4ADE-AF3F-4515EAC1FD14}" destId="{BB21E629-5589-4884-BC24-EC1B2C8DE390}" srcOrd="0" destOrd="0" presId="urn:microsoft.com/office/officeart/2005/8/layout/hierarchy4"/>
    <dgm:cxn modelId="{279721B8-52A5-40EA-A12E-26C37BA11A5E}" type="presParOf" srcId="{BB21E629-5589-4884-BC24-EC1B2C8DE390}" destId="{1175C0E1-45C9-4556-B12B-A4DCCA21F56E}" srcOrd="0" destOrd="0" presId="urn:microsoft.com/office/officeart/2005/8/layout/hierarchy4"/>
    <dgm:cxn modelId="{7F73D23E-CD5E-4B1E-8F60-C1648AAFE363}" type="presParOf" srcId="{BB21E629-5589-4884-BC24-EC1B2C8DE390}" destId="{BF97E110-6A67-4007-A097-8598FF81954C}" srcOrd="1" destOrd="0" presId="urn:microsoft.com/office/officeart/2005/8/layout/hierarchy4"/>
    <dgm:cxn modelId="{F6BFE485-B48B-4145-897D-7D9165F8544D}" type="presParOf" srcId="{66FD8101-D5EE-4ADE-AF3F-4515EAC1FD14}" destId="{BEC731E6-2548-4F8B-88E8-BBB8019088AA}" srcOrd="1" destOrd="0" presId="urn:microsoft.com/office/officeart/2005/8/layout/hierarchy4"/>
    <dgm:cxn modelId="{CB668F71-8984-46BD-9890-DCE7F143F8A0}" type="presParOf" srcId="{66FD8101-D5EE-4ADE-AF3F-4515EAC1FD14}" destId="{17B03D7E-E482-4C55-AC16-9410D7CC19D4}" srcOrd="2" destOrd="0" presId="urn:microsoft.com/office/officeart/2005/8/layout/hierarchy4"/>
    <dgm:cxn modelId="{5753756F-3DD5-4BA1-A7C3-FBDBBF180BB5}" type="presParOf" srcId="{17B03D7E-E482-4C55-AC16-9410D7CC19D4}" destId="{CAB388B2-FF3C-4879-B594-96F7FD84FCE5}" srcOrd="0" destOrd="0" presId="urn:microsoft.com/office/officeart/2005/8/layout/hierarchy4"/>
    <dgm:cxn modelId="{ACD7030B-91FC-4886-9BAB-8904CA6F9826}" type="presParOf" srcId="{17B03D7E-E482-4C55-AC16-9410D7CC19D4}" destId="{F9C3796F-8EB6-4F29-B68A-843BB7042C8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16B3171-9101-42E3-9F1B-678CD5215B4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6A6ECD-F5E2-49AF-B455-ADBF7D38ABE0}">
      <dgm:prSet/>
      <dgm:spPr/>
      <dgm:t>
        <a:bodyPr/>
        <a:lstStyle/>
        <a:p>
          <a:r>
            <a:rPr lang="es-ES" dirty="0"/>
            <a:t>Instrumentos</a:t>
          </a:r>
        </a:p>
      </dgm:t>
    </dgm:pt>
    <dgm:pt modelId="{24148586-8D17-4F00-A653-E1FE260D0E71}" type="parTrans" cxnId="{9532F7E6-3D7C-4B5A-9E0C-663A73F3526E}">
      <dgm:prSet/>
      <dgm:spPr/>
      <dgm:t>
        <a:bodyPr/>
        <a:lstStyle/>
        <a:p>
          <a:endParaRPr lang="es-ES"/>
        </a:p>
      </dgm:t>
    </dgm:pt>
    <dgm:pt modelId="{CF0A797B-EF7B-4649-A974-B9E38BB2EAA5}" type="sibTrans" cxnId="{9532F7E6-3D7C-4B5A-9E0C-663A73F3526E}">
      <dgm:prSet/>
      <dgm:spPr/>
      <dgm:t>
        <a:bodyPr/>
        <a:lstStyle/>
        <a:p>
          <a:endParaRPr lang="es-ES"/>
        </a:p>
      </dgm:t>
    </dgm:pt>
    <dgm:pt modelId="{6D981C08-1C3F-495C-BFA2-FBB784C23F92}">
      <dgm:prSet/>
      <dgm:spPr/>
      <dgm:t>
        <a:bodyPr/>
        <a:lstStyle/>
        <a:p>
          <a:r>
            <a:rPr lang="es-ES" b="1" u="sng" dirty="0"/>
            <a:t>Notificaciones electrónicas </a:t>
          </a:r>
        </a:p>
      </dgm:t>
    </dgm:pt>
    <dgm:pt modelId="{E2FDD2F9-2B4C-4E9D-B203-CB3C34333A72}" type="parTrans" cxnId="{E162A03E-4108-4905-B4AE-B8DFC9BF9D77}">
      <dgm:prSet/>
      <dgm:spPr/>
      <dgm:t>
        <a:bodyPr/>
        <a:lstStyle/>
        <a:p>
          <a:endParaRPr lang="es-ES"/>
        </a:p>
      </dgm:t>
    </dgm:pt>
    <dgm:pt modelId="{D945A3A8-395F-4D51-890C-F0F7D4121C2F}" type="sibTrans" cxnId="{E162A03E-4108-4905-B4AE-B8DFC9BF9D77}">
      <dgm:prSet/>
      <dgm:spPr/>
      <dgm:t>
        <a:bodyPr/>
        <a:lstStyle/>
        <a:p>
          <a:endParaRPr lang="es-ES"/>
        </a:p>
      </dgm:t>
    </dgm:pt>
    <dgm:pt modelId="{86319057-53C0-4FAF-91AC-CC1D4A2BECD7}">
      <dgm:prSet/>
      <dgm:spPr/>
      <dgm:t>
        <a:bodyPr/>
        <a:lstStyle/>
        <a:p>
          <a:r>
            <a:rPr lang="es-ES" b="1" u="sng" dirty="0"/>
            <a:t>Expediente electrónico</a:t>
          </a:r>
        </a:p>
      </dgm:t>
    </dgm:pt>
    <dgm:pt modelId="{AADC4435-E256-4247-879D-E5F2EAF307ED}" type="parTrans" cxnId="{E175C1AF-2FB1-4A7A-A3D3-27C18DFB5955}">
      <dgm:prSet/>
      <dgm:spPr/>
      <dgm:t>
        <a:bodyPr/>
        <a:lstStyle/>
        <a:p>
          <a:endParaRPr lang="es-ES"/>
        </a:p>
      </dgm:t>
    </dgm:pt>
    <dgm:pt modelId="{88C6F11C-700C-4749-BD57-1A1B1D238A73}" type="sibTrans" cxnId="{E175C1AF-2FB1-4A7A-A3D3-27C18DFB5955}">
      <dgm:prSet/>
      <dgm:spPr/>
      <dgm:t>
        <a:bodyPr/>
        <a:lstStyle/>
        <a:p>
          <a:endParaRPr lang="es-ES"/>
        </a:p>
      </dgm:t>
    </dgm:pt>
    <dgm:pt modelId="{C61B7F26-8C99-4DBF-8806-E098D01821DF}">
      <dgm:prSet/>
      <dgm:spPr/>
      <dgm:t>
        <a:bodyPr/>
        <a:lstStyle/>
        <a:p>
          <a:r>
            <a:rPr lang="es-ES"/>
            <a:t>¡¡¡¡Sucesivamente pospuestas en su completa aplicación!!!!</a:t>
          </a:r>
        </a:p>
      </dgm:t>
    </dgm:pt>
    <dgm:pt modelId="{ED295585-DD96-48DA-89AF-40F4563A1EF8}" type="parTrans" cxnId="{F6E11AF5-D61C-46DB-B088-ED069BBAB2B9}">
      <dgm:prSet/>
      <dgm:spPr/>
      <dgm:t>
        <a:bodyPr/>
        <a:lstStyle/>
        <a:p>
          <a:endParaRPr lang="es-ES"/>
        </a:p>
      </dgm:t>
    </dgm:pt>
    <dgm:pt modelId="{F36DCAE1-455C-445A-A34F-1CAAE8EE0810}" type="sibTrans" cxnId="{F6E11AF5-D61C-46DB-B088-ED069BBAB2B9}">
      <dgm:prSet/>
      <dgm:spPr/>
      <dgm:t>
        <a:bodyPr/>
        <a:lstStyle/>
        <a:p>
          <a:endParaRPr lang="es-ES"/>
        </a:p>
      </dgm:t>
    </dgm:pt>
    <dgm:pt modelId="{33413AA3-09F5-4458-ABC5-5E378161A4EF}">
      <dgm:prSet/>
      <dgm:spPr/>
      <dgm:t>
        <a:bodyPr/>
        <a:lstStyle/>
        <a:p>
          <a:r>
            <a:rPr lang="es-ES" dirty="0"/>
            <a:t>Estos instrumentos </a:t>
          </a:r>
          <a:r>
            <a:rPr lang="es-ES" b="1" u="sng" dirty="0"/>
            <a:t>coexisten ambos con los físicos</a:t>
          </a:r>
          <a:r>
            <a:rPr lang="es-ES" dirty="0"/>
            <a:t>…!!!! A través de las “oficinas de asistencia”, Correos y los registros físicos de diversas Administraciones y organismos, y las de las oficinas consulares y diplomáticas…</a:t>
          </a:r>
        </a:p>
      </dgm:t>
    </dgm:pt>
    <dgm:pt modelId="{FBF0B338-0A9D-47E2-A7EC-7765682B28B7}" type="parTrans" cxnId="{CBEF9E1A-35F4-49DE-BECE-67173B494A89}">
      <dgm:prSet/>
      <dgm:spPr/>
      <dgm:t>
        <a:bodyPr/>
        <a:lstStyle/>
        <a:p>
          <a:endParaRPr lang="es-ES"/>
        </a:p>
      </dgm:t>
    </dgm:pt>
    <dgm:pt modelId="{C53A3F1F-31FC-45F3-B93B-F91F93E50BE3}" type="sibTrans" cxnId="{CBEF9E1A-35F4-49DE-BECE-67173B494A89}">
      <dgm:prSet/>
      <dgm:spPr/>
      <dgm:t>
        <a:bodyPr/>
        <a:lstStyle/>
        <a:p>
          <a:endParaRPr lang="es-ES"/>
        </a:p>
      </dgm:t>
    </dgm:pt>
    <dgm:pt modelId="{396EB811-53E9-476E-9215-58A22589FA00}">
      <dgm:prSet/>
      <dgm:spPr/>
      <dgm:t>
        <a:bodyPr/>
        <a:lstStyle/>
        <a:p>
          <a:r>
            <a:rPr lang="es-ES" b="1" u="sng" dirty="0"/>
            <a:t>Registro electrónico</a:t>
          </a:r>
        </a:p>
      </dgm:t>
    </dgm:pt>
    <dgm:pt modelId="{9A4DC61B-909D-42EB-84D4-203FECFA3311}" type="parTrans" cxnId="{F7008FB1-F6ED-4191-AED2-6C763B64F7A8}">
      <dgm:prSet/>
      <dgm:spPr/>
    </dgm:pt>
    <dgm:pt modelId="{A7E1D3E1-1AFC-48D7-83C0-779BBB510523}" type="sibTrans" cxnId="{F7008FB1-F6ED-4191-AED2-6C763B64F7A8}">
      <dgm:prSet/>
      <dgm:spPr/>
    </dgm:pt>
    <dgm:pt modelId="{F4924F1C-A683-4082-B42E-B185428F1AB4}" type="pres">
      <dgm:prSet presAssocID="{A16B3171-9101-42E3-9F1B-678CD5215B4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56E102E-A242-48B5-8E50-9052E818315F}" type="pres">
      <dgm:prSet presAssocID="{146A6ECD-F5E2-49AF-B455-ADBF7D38ABE0}" presName="circle1" presStyleLbl="node1" presStyleIdx="0" presStyleCnt="2"/>
      <dgm:spPr/>
    </dgm:pt>
    <dgm:pt modelId="{0503ED4A-1956-4988-9EA7-5E0174D09DA7}" type="pres">
      <dgm:prSet presAssocID="{146A6ECD-F5E2-49AF-B455-ADBF7D38ABE0}" presName="space" presStyleCnt="0"/>
      <dgm:spPr/>
    </dgm:pt>
    <dgm:pt modelId="{B237E4B0-4E10-4DD5-86FF-400A79514A54}" type="pres">
      <dgm:prSet presAssocID="{146A6ECD-F5E2-49AF-B455-ADBF7D38ABE0}" presName="rect1" presStyleLbl="alignAcc1" presStyleIdx="0" presStyleCnt="2"/>
      <dgm:spPr/>
    </dgm:pt>
    <dgm:pt modelId="{548B82FA-A0F1-4114-8569-B658766A3AB4}" type="pres">
      <dgm:prSet presAssocID="{C61B7F26-8C99-4DBF-8806-E098D01821DF}" presName="vertSpace2" presStyleLbl="node1" presStyleIdx="0" presStyleCnt="2"/>
      <dgm:spPr/>
    </dgm:pt>
    <dgm:pt modelId="{E558ECE8-0BBF-4479-80BD-F6A6125C75D2}" type="pres">
      <dgm:prSet presAssocID="{C61B7F26-8C99-4DBF-8806-E098D01821DF}" presName="circle2" presStyleLbl="node1" presStyleIdx="1" presStyleCnt="2"/>
      <dgm:spPr/>
    </dgm:pt>
    <dgm:pt modelId="{7233686C-C27A-4E97-B983-BF0AB04FE52D}" type="pres">
      <dgm:prSet presAssocID="{C61B7F26-8C99-4DBF-8806-E098D01821DF}" presName="rect2" presStyleLbl="alignAcc1" presStyleIdx="1" presStyleCnt="2"/>
      <dgm:spPr/>
    </dgm:pt>
    <dgm:pt modelId="{C339DE8E-4CA8-4953-8FA9-E123E6EB4893}" type="pres">
      <dgm:prSet presAssocID="{146A6ECD-F5E2-49AF-B455-ADBF7D38ABE0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D95B8D10-4DEF-41FF-83FC-23F3594B5890}" type="pres">
      <dgm:prSet presAssocID="{146A6ECD-F5E2-49AF-B455-ADBF7D38ABE0}" presName="rect1ChTx" presStyleLbl="alignAcc1" presStyleIdx="1" presStyleCnt="2">
        <dgm:presLayoutVars>
          <dgm:bulletEnabled val="1"/>
        </dgm:presLayoutVars>
      </dgm:prSet>
      <dgm:spPr/>
    </dgm:pt>
    <dgm:pt modelId="{6D428CCA-B554-42F0-9862-34E1C26F3AB6}" type="pres">
      <dgm:prSet presAssocID="{C61B7F26-8C99-4DBF-8806-E098D01821DF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A43F1521-EC4B-470F-B04D-985F87635F49}" type="pres">
      <dgm:prSet presAssocID="{C61B7F26-8C99-4DBF-8806-E098D01821DF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03A38912-339F-40F2-B9B6-A335D73A1BCF}" type="presOf" srcId="{C61B7F26-8C99-4DBF-8806-E098D01821DF}" destId="{6D428CCA-B554-42F0-9862-34E1C26F3AB6}" srcOrd="1" destOrd="0" presId="urn:microsoft.com/office/officeart/2005/8/layout/target3"/>
    <dgm:cxn modelId="{CBEF9E1A-35F4-49DE-BECE-67173B494A89}" srcId="{C61B7F26-8C99-4DBF-8806-E098D01821DF}" destId="{33413AA3-09F5-4458-ABC5-5E378161A4EF}" srcOrd="0" destOrd="0" parTransId="{FBF0B338-0A9D-47E2-A7EC-7765682B28B7}" sibTransId="{C53A3F1F-31FC-45F3-B93B-F91F93E50BE3}"/>
    <dgm:cxn modelId="{14DFE22D-5B60-4712-B7EF-CCE92140D52B}" type="presOf" srcId="{396EB811-53E9-476E-9215-58A22589FA00}" destId="{D95B8D10-4DEF-41FF-83FC-23F3594B5890}" srcOrd="0" destOrd="0" presId="urn:microsoft.com/office/officeart/2005/8/layout/target3"/>
    <dgm:cxn modelId="{FAB8203B-C79B-45EC-9C70-2EDD398DCAD2}" type="presOf" srcId="{146A6ECD-F5E2-49AF-B455-ADBF7D38ABE0}" destId="{B237E4B0-4E10-4DD5-86FF-400A79514A54}" srcOrd="0" destOrd="0" presId="urn:microsoft.com/office/officeart/2005/8/layout/target3"/>
    <dgm:cxn modelId="{E162A03E-4108-4905-B4AE-B8DFC9BF9D77}" srcId="{146A6ECD-F5E2-49AF-B455-ADBF7D38ABE0}" destId="{6D981C08-1C3F-495C-BFA2-FBB784C23F92}" srcOrd="1" destOrd="0" parTransId="{E2FDD2F9-2B4C-4E9D-B203-CB3C34333A72}" sibTransId="{D945A3A8-395F-4D51-890C-F0F7D4121C2F}"/>
    <dgm:cxn modelId="{BC8C2271-B427-4B53-B830-34456E06BEFD}" type="presOf" srcId="{33413AA3-09F5-4458-ABC5-5E378161A4EF}" destId="{A43F1521-EC4B-470F-B04D-985F87635F49}" srcOrd="0" destOrd="0" presId="urn:microsoft.com/office/officeart/2005/8/layout/target3"/>
    <dgm:cxn modelId="{7749ED76-3441-4DA0-B255-E97D1E5D0FB6}" type="presOf" srcId="{86319057-53C0-4FAF-91AC-CC1D4A2BECD7}" destId="{D95B8D10-4DEF-41FF-83FC-23F3594B5890}" srcOrd="0" destOrd="2" presId="urn:microsoft.com/office/officeart/2005/8/layout/target3"/>
    <dgm:cxn modelId="{19B0B777-59E5-4F60-8994-96943E57555B}" type="presOf" srcId="{C61B7F26-8C99-4DBF-8806-E098D01821DF}" destId="{7233686C-C27A-4E97-B983-BF0AB04FE52D}" srcOrd="0" destOrd="0" presId="urn:microsoft.com/office/officeart/2005/8/layout/target3"/>
    <dgm:cxn modelId="{6CD7597F-3CF4-47A3-BD9D-70C65FAB1E53}" type="presOf" srcId="{6D981C08-1C3F-495C-BFA2-FBB784C23F92}" destId="{D95B8D10-4DEF-41FF-83FC-23F3594B5890}" srcOrd="0" destOrd="1" presId="urn:microsoft.com/office/officeart/2005/8/layout/target3"/>
    <dgm:cxn modelId="{E175C1AF-2FB1-4A7A-A3D3-27C18DFB5955}" srcId="{146A6ECD-F5E2-49AF-B455-ADBF7D38ABE0}" destId="{86319057-53C0-4FAF-91AC-CC1D4A2BECD7}" srcOrd="2" destOrd="0" parTransId="{AADC4435-E256-4247-879D-E5F2EAF307ED}" sibTransId="{88C6F11C-700C-4749-BD57-1A1B1D238A73}"/>
    <dgm:cxn modelId="{F7008FB1-F6ED-4191-AED2-6C763B64F7A8}" srcId="{146A6ECD-F5E2-49AF-B455-ADBF7D38ABE0}" destId="{396EB811-53E9-476E-9215-58A22589FA00}" srcOrd="0" destOrd="0" parTransId="{9A4DC61B-909D-42EB-84D4-203FECFA3311}" sibTransId="{A7E1D3E1-1AFC-48D7-83C0-779BBB510523}"/>
    <dgm:cxn modelId="{5337ACB3-46EE-4F54-B3F9-2D1155E7E121}" type="presOf" srcId="{A16B3171-9101-42E3-9F1B-678CD5215B47}" destId="{F4924F1C-A683-4082-B42E-B185428F1AB4}" srcOrd="0" destOrd="0" presId="urn:microsoft.com/office/officeart/2005/8/layout/target3"/>
    <dgm:cxn modelId="{828685DB-5B7F-434E-B42C-F329C5155B24}" type="presOf" srcId="{146A6ECD-F5E2-49AF-B455-ADBF7D38ABE0}" destId="{C339DE8E-4CA8-4953-8FA9-E123E6EB4893}" srcOrd="1" destOrd="0" presId="urn:microsoft.com/office/officeart/2005/8/layout/target3"/>
    <dgm:cxn modelId="{9532F7E6-3D7C-4B5A-9E0C-663A73F3526E}" srcId="{A16B3171-9101-42E3-9F1B-678CD5215B47}" destId="{146A6ECD-F5E2-49AF-B455-ADBF7D38ABE0}" srcOrd="0" destOrd="0" parTransId="{24148586-8D17-4F00-A653-E1FE260D0E71}" sibTransId="{CF0A797B-EF7B-4649-A974-B9E38BB2EAA5}"/>
    <dgm:cxn modelId="{F6E11AF5-D61C-46DB-B088-ED069BBAB2B9}" srcId="{A16B3171-9101-42E3-9F1B-678CD5215B47}" destId="{C61B7F26-8C99-4DBF-8806-E098D01821DF}" srcOrd="1" destOrd="0" parTransId="{ED295585-DD96-48DA-89AF-40F4563A1EF8}" sibTransId="{F36DCAE1-455C-445A-A34F-1CAAE8EE0810}"/>
    <dgm:cxn modelId="{D7C01F4F-DB76-4F71-8CEB-DFA061EE0663}" type="presParOf" srcId="{F4924F1C-A683-4082-B42E-B185428F1AB4}" destId="{F56E102E-A242-48B5-8E50-9052E818315F}" srcOrd="0" destOrd="0" presId="urn:microsoft.com/office/officeart/2005/8/layout/target3"/>
    <dgm:cxn modelId="{27F93291-2321-46BE-923E-5D9529A6A010}" type="presParOf" srcId="{F4924F1C-A683-4082-B42E-B185428F1AB4}" destId="{0503ED4A-1956-4988-9EA7-5E0174D09DA7}" srcOrd="1" destOrd="0" presId="urn:microsoft.com/office/officeart/2005/8/layout/target3"/>
    <dgm:cxn modelId="{C503C20C-DCD6-4BCC-ADFC-9F3D72D9ED3E}" type="presParOf" srcId="{F4924F1C-A683-4082-B42E-B185428F1AB4}" destId="{B237E4B0-4E10-4DD5-86FF-400A79514A54}" srcOrd="2" destOrd="0" presId="urn:microsoft.com/office/officeart/2005/8/layout/target3"/>
    <dgm:cxn modelId="{0E930A3E-76A3-4C8D-A15F-ED81A0F0B270}" type="presParOf" srcId="{F4924F1C-A683-4082-B42E-B185428F1AB4}" destId="{548B82FA-A0F1-4114-8569-B658766A3AB4}" srcOrd="3" destOrd="0" presId="urn:microsoft.com/office/officeart/2005/8/layout/target3"/>
    <dgm:cxn modelId="{79A1820D-3412-4979-9FDB-E3DE5C051B78}" type="presParOf" srcId="{F4924F1C-A683-4082-B42E-B185428F1AB4}" destId="{E558ECE8-0BBF-4479-80BD-F6A6125C75D2}" srcOrd="4" destOrd="0" presId="urn:microsoft.com/office/officeart/2005/8/layout/target3"/>
    <dgm:cxn modelId="{1349BDAA-22B8-419D-9C09-AB40E9CDB279}" type="presParOf" srcId="{F4924F1C-A683-4082-B42E-B185428F1AB4}" destId="{7233686C-C27A-4E97-B983-BF0AB04FE52D}" srcOrd="5" destOrd="0" presId="urn:microsoft.com/office/officeart/2005/8/layout/target3"/>
    <dgm:cxn modelId="{6E0B4883-AE63-46DB-A196-8E8C7DF7220D}" type="presParOf" srcId="{F4924F1C-A683-4082-B42E-B185428F1AB4}" destId="{C339DE8E-4CA8-4953-8FA9-E123E6EB4893}" srcOrd="6" destOrd="0" presId="urn:microsoft.com/office/officeart/2005/8/layout/target3"/>
    <dgm:cxn modelId="{DD7E067F-4397-489A-8E55-B90A24F19856}" type="presParOf" srcId="{F4924F1C-A683-4082-B42E-B185428F1AB4}" destId="{D95B8D10-4DEF-41FF-83FC-23F3594B5890}" srcOrd="7" destOrd="0" presId="urn:microsoft.com/office/officeart/2005/8/layout/target3"/>
    <dgm:cxn modelId="{82150850-E9BC-4B4B-8AB7-C5F56E80E642}" type="presParOf" srcId="{F4924F1C-A683-4082-B42E-B185428F1AB4}" destId="{6D428CCA-B554-42F0-9862-34E1C26F3AB6}" srcOrd="8" destOrd="0" presId="urn:microsoft.com/office/officeart/2005/8/layout/target3"/>
    <dgm:cxn modelId="{9E6C126B-0C6F-48B7-A2E8-ABEAD7C361CC}" type="presParOf" srcId="{F4924F1C-A683-4082-B42E-B185428F1AB4}" destId="{A43F1521-EC4B-470F-B04D-985F87635F49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240BC-49ED-483D-B653-F4F3EDAFF2D1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52CC90-04D1-49E4-9D15-9BC2D3C669CD}">
      <dgm:prSet custT="1"/>
      <dgm:spPr/>
      <dgm:t>
        <a:bodyPr/>
        <a:lstStyle/>
        <a:p>
          <a:r>
            <a:rPr lang="es-ES" sz="2000" i="1" dirty="0"/>
            <a:t>Resolución de Parlamento Europeo, de 3 de mayo de 2022, sobre la inteligencia artificial en la era digital</a:t>
          </a:r>
        </a:p>
      </dgm:t>
    </dgm:pt>
    <dgm:pt modelId="{F2F4DA03-167F-43AB-8580-EFE0C43F7C22}" type="parTrans" cxnId="{6AB8BA54-4724-4FE0-A63C-ECC39823B524}">
      <dgm:prSet/>
      <dgm:spPr/>
      <dgm:t>
        <a:bodyPr/>
        <a:lstStyle/>
        <a:p>
          <a:endParaRPr lang="es-ES"/>
        </a:p>
      </dgm:t>
    </dgm:pt>
    <dgm:pt modelId="{47EAEDE7-DB3D-4EBD-80AD-5D60F9CBCD58}" type="sibTrans" cxnId="{6AB8BA54-4724-4FE0-A63C-ECC39823B524}">
      <dgm:prSet/>
      <dgm:spPr/>
      <dgm:t>
        <a:bodyPr/>
        <a:lstStyle/>
        <a:p>
          <a:endParaRPr lang="es-ES"/>
        </a:p>
      </dgm:t>
    </dgm:pt>
    <dgm:pt modelId="{51A7C061-FD0E-4F96-A3E8-CDA34CD232D5}">
      <dgm:prSet custT="1"/>
      <dgm:spPr/>
      <dgm:t>
        <a:bodyPr/>
        <a:lstStyle/>
        <a:p>
          <a:r>
            <a:rPr lang="es-ES" sz="1600" dirty="0"/>
            <a:t>--Definición de IA: “programas informáticos que utilizan modelos probabilísticos y algoritmos predictivos para un conjunto de objetivos específicos”</a:t>
          </a:r>
        </a:p>
      </dgm:t>
    </dgm:pt>
    <dgm:pt modelId="{867C06A4-0EF2-4EFC-9E18-E70C897CD17F}" type="parTrans" cxnId="{180ADF8D-A943-4E0A-9C49-5DD2F8013847}">
      <dgm:prSet/>
      <dgm:spPr/>
      <dgm:t>
        <a:bodyPr/>
        <a:lstStyle/>
        <a:p>
          <a:endParaRPr lang="es-ES"/>
        </a:p>
      </dgm:t>
    </dgm:pt>
    <dgm:pt modelId="{FB22E470-48DB-411C-87F1-479B41431841}" type="sibTrans" cxnId="{180ADF8D-A943-4E0A-9C49-5DD2F8013847}">
      <dgm:prSet/>
      <dgm:spPr/>
      <dgm:t>
        <a:bodyPr/>
        <a:lstStyle/>
        <a:p>
          <a:endParaRPr lang="es-ES"/>
        </a:p>
      </dgm:t>
    </dgm:pt>
    <dgm:pt modelId="{E4A0A1A3-86A2-4B9D-B146-8276E4E5A7A4}">
      <dgm:prSet custT="1"/>
      <dgm:spPr/>
      <dgm:t>
        <a:bodyPr/>
        <a:lstStyle/>
        <a:p>
          <a:r>
            <a:rPr lang="es-ES" sz="1600" dirty="0"/>
            <a:t>­­--Destaca oportunidades pero también obstáculos: trabas burocráticas, diversidad de legislaciones, falta de infraestructuras y competencias digitales, falta de conocimiento sobre los riesgos…</a:t>
          </a:r>
        </a:p>
      </dgm:t>
    </dgm:pt>
    <dgm:pt modelId="{8FED0543-1174-49D5-BEED-A284DFC181AC}" type="parTrans" cxnId="{25CA3F15-B049-47ED-9C60-9C9852CE8DB8}">
      <dgm:prSet/>
      <dgm:spPr/>
      <dgm:t>
        <a:bodyPr/>
        <a:lstStyle/>
        <a:p>
          <a:endParaRPr lang="es-ES"/>
        </a:p>
      </dgm:t>
    </dgm:pt>
    <dgm:pt modelId="{007DDFE4-C665-4C73-BE59-99AF00CE8528}" type="sibTrans" cxnId="{25CA3F15-B049-47ED-9C60-9C9852CE8DB8}">
      <dgm:prSet/>
      <dgm:spPr/>
      <dgm:t>
        <a:bodyPr/>
        <a:lstStyle/>
        <a:p>
          <a:endParaRPr lang="es-ES"/>
        </a:p>
      </dgm:t>
    </dgm:pt>
    <dgm:pt modelId="{352463E7-1DE0-47F5-B64F-90E87A6A8BE5}">
      <dgm:prSet custT="1"/>
      <dgm:spPr/>
      <dgm:t>
        <a:bodyPr/>
        <a:lstStyle/>
        <a:p>
          <a:r>
            <a:rPr lang="es-ES" sz="1600" dirty="0"/>
            <a:t>--Códigos de Buenas Prácticas: IA centrada en el ser humano, gobernanza responsable, transparencia y </a:t>
          </a:r>
          <a:r>
            <a:rPr lang="es-ES" sz="1600" dirty="0" err="1"/>
            <a:t>explicabilidad</a:t>
          </a:r>
          <a:r>
            <a:rPr lang="es-ES" sz="1600" dirty="0"/>
            <a:t>; IA sostenible , en consonancia con la Agenda 2030 sobre ODS de la ONU</a:t>
          </a:r>
        </a:p>
      </dgm:t>
    </dgm:pt>
    <dgm:pt modelId="{114BB075-8F74-4882-8A26-2AC7510F57F4}" type="parTrans" cxnId="{AD61F0E2-034D-4310-8F2B-3BCDFC5B06EA}">
      <dgm:prSet/>
      <dgm:spPr/>
      <dgm:t>
        <a:bodyPr/>
        <a:lstStyle/>
        <a:p>
          <a:endParaRPr lang="es-ES"/>
        </a:p>
      </dgm:t>
    </dgm:pt>
    <dgm:pt modelId="{64AE37CC-3E2A-4599-A57D-90DD0BBAE4CD}" type="sibTrans" cxnId="{AD61F0E2-034D-4310-8F2B-3BCDFC5B06EA}">
      <dgm:prSet/>
      <dgm:spPr/>
      <dgm:t>
        <a:bodyPr/>
        <a:lstStyle/>
        <a:p>
          <a:endParaRPr lang="es-ES"/>
        </a:p>
      </dgm:t>
    </dgm:pt>
    <dgm:pt modelId="{0D5C7476-0787-4503-90ED-BEEC497716B7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[</a:t>
          </a:r>
          <a:r>
            <a:rPr lang="es-ES" sz="1600" u="sng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http://www.eduardorojotorrecilla.es/2022/05/importante-resolucion-de-parlamento.html</a:t>
          </a:r>
          <a:r>
            <a:rPr lang="es-ES" sz="1600" u="sng" dirty="0">
              <a:solidFill>
                <a:schemeClr val="tx1"/>
              </a:solidFill>
            </a:rPr>
            <a:t>] </a:t>
          </a:r>
          <a:endParaRPr lang="es-ES" sz="1600" dirty="0">
            <a:solidFill>
              <a:schemeClr val="tx1"/>
            </a:solidFill>
          </a:endParaRPr>
        </a:p>
      </dgm:t>
    </dgm:pt>
    <dgm:pt modelId="{B4792142-4376-48F4-BF11-E7FB6A8692A7}" type="parTrans" cxnId="{3A93E3F1-2AA5-4442-A45A-4DDBFF6F8B8C}">
      <dgm:prSet/>
      <dgm:spPr/>
      <dgm:t>
        <a:bodyPr/>
        <a:lstStyle/>
        <a:p>
          <a:endParaRPr lang="es-ES"/>
        </a:p>
      </dgm:t>
    </dgm:pt>
    <dgm:pt modelId="{5959D780-A9B5-4451-9E78-182C87F72115}" type="sibTrans" cxnId="{3A93E3F1-2AA5-4442-A45A-4DDBFF6F8B8C}">
      <dgm:prSet/>
      <dgm:spPr/>
      <dgm:t>
        <a:bodyPr/>
        <a:lstStyle/>
        <a:p>
          <a:endParaRPr lang="es-ES"/>
        </a:p>
      </dgm:t>
    </dgm:pt>
    <dgm:pt modelId="{1DBE9965-9C25-4CDF-8B16-52C899D63BD9}" type="pres">
      <dgm:prSet presAssocID="{3B8240BC-49ED-483D-B653-F4F3EDAFF2D1}" presName="Name0" presStyleCnt="0">
        <dgm:presLayoutVars>
          <dgm:dir/>
          <dgm:animLvl val="lvl"/>
          <dgm:resizeHandles val="exact"/>
        </dgm:presLayoutVars>
      </dgm:prSet>
      <dgm:spPr/>
    </dgm:pt>
    <dgm:pt modelId="{33D746CD-9377-4593-B621-06A147411517}" type="pres">
      <dgm:prSet presAssocID="{0D5C7476-0787-4503-90ED-BEEC497716B7}" presName="boxAndChildren" presStyleCnt="0"/>
      <dgm:spPr/>
    </dgm:pt>
    <dgm:pt modelId="{B80DFD9B-96A8-4AF6-822B-084F7DE17883}" type="pres">
      <dgm:prSet presAssocID="{0D5C7476-0787-4503-90ED-BEEC497716B7}" presName="parentTextBox" presStyleLbl="node1" presStyleIdx="0" presStyleCnt="2" custScaleY="33667" custLinFactNeighborY="-1318"/>
      <dgm:spPr/>
    </dgm:pt>
    <dgm:pt modelId="{76046B0F-4C3A-4AB2-93E3-A38B5C9A445C}" type="pres">
      <dgm:prSet presAssocID="{47EAEDE7-DB3D-4EBD-80AD-5D60F9CBCD58}" presName="sp" presStyleCnt="0"/>
      <dgm:spPr/>
    </dgm:pt>
    <dgm:pt modelId="{C0F9FDF1-B91A-4F01-8380-99DACC5C7DB8}" type="pres">
      <dgm:prSet presAssocID="{E652CC90-04D1-49E4-9D15-9BC2D3C669CD}" presName="arrowAndChildren" presStyleCnt="0"/>
      <dgm:spPr/>
    </dgm:pt>
    <dgm:pt modelId="{71CEB97C-0CC6-4674-9456-55870D979CE9}" type="pres">
      <dgm:prSet presAssocID="{E652CC90-04D1-49E4-9D15-9BC2D3C669CD}" presName="parentTextArrow" presStyleLbl="node1" presStyleIdx="0" presStyleCnt="2"/>
      <dgm:spPr/>
    </dgm:pt>
    <dgm:pt modelId="{2C7B440A-79FE-4BFC-8CDB-BB9B6ECF5D19}" type="pres">
      <dgm:prSet presAssocID="{E652CC90-04D1-49E4-9D15-9BC2D3C669CD}" presName="arrow" presStyleLbl="node1" presStyleIdx="1" presStyleCnt="2" custScaleY="142667"/>
      <dgm:spPr/>
    </dgm:pt>
    <dgm:pt modelId="{4618B1E8-0783-4AC2-9BC3-18D3EDE08F58}" type="pres">
      <dgm:prSet presAssocID="{E652CC90-04D1-49E4-9D15-9BC2D3C669CD}" presName="descendantArrow" presStyleCnt="0"/>
      <dgm:spPr/>
    </dgm:pt>
    <dgm:pt modelId="{F05A897C-8C26-43D4-9D14-0E39C0F800F4}" type="pres">
      <dgm:prSet presAssocID="{51A7C061-FD0E-4F96-A3E8-CDA34CD232D5}" presName="childTextArrow" presStyleLbl="fgAccFollowNode1" presStyleIdx="0" presStyleCnt="3" custScaleY="189638">
        <dgm:presLayoutVars>
          <dgm:bulletEnabled val="1"/>
        </dgm:presLayoutVars>
      </dgm:prSet>
      <dgm:spPr/>
    </dgm:pt>
    <dgm:pt modelId="{5ED657FD-7537-4122-97AB-931A4AAA1080}" type="pres">
      <dgm:prSet presAssocID="{E4A0A1A3-86A2-4B9D-B146-8276E4E5A7A4}" presName="childTextArrow" presStyleLbl="fgAccFollowNode1" presStyleIdx="1" presStyleCnt="3" custScaleY="191426">
        <dgm:presLayoutVars>
          <dgm:bulletEnabled val="1"/>
        </dgm:presLayoutVars>
      </dgm:prSet>
      <dgm:spPr/>
    </dgm:pt>
    <dgm:pt modelId="{CAA2C0D8-F455-4407-AC99-357D6ADBEDF7}" type="pres">
      <dgm:prSet presAssocID="{352463E7-1DE0-47F5-B64F-90E87A6A8BE5}" presName="childTextArrow" presStyleLbl="fgAccFollowNode1" presStyleIdx="2" presStyleCnt="3" custScaleY="186062">
        <dgm:presLayoutVars>
          <dgm:bulletEnabled val="1"/>
        </dgm:presLayoutVars>
      </dgm:prSet>
      <dgm:spPr/>
    </dgm:pt>
  </dgm:ptLst>
  <dgm:cxnLst>
    <dgm:cxn modelId="{6E722D0E-FA1D-42DA-BEC2-E39FE57CB877}" type="presOf" srcId="{E652CC90-04D1-49E4-9D15-9BC2D3C669CD}" destId="{2C7B440A-79FE-4BFC-8CDB-BB9B6ECF5D19}" srcOrd="1" destOrd="0" presId="urn:microsoft.com/office/officeart/2005/8/layout/process4"/>
    <dgm:cxn modelId="{AA0E8E12-AD76-4F7C-A645-1E507E1A8D18}" type="presOf" srcId="{3B8240BC-49ED-483D-B653-F4F3EDAFF2D1}" destId="{1DBE9965-9C25-4CDF-8B16-52C899D63BD9}" srcOrd="0" destOrd="0" presId="urn:microsoft.com/office/officeart/2005/8/layout/process4"/>
    <dgm:cxn modelId="{25CA3F15-B049-47ED-9C60-9C9852CE8DB8}" srcId="{E652CC90-04D1-49E4-9D15-9BC2D3C669CD}" destId="{E4A0A1A3-86A2-4B9D-B146-8276E4E5A7A4}" srcOrd="1" destOrd="0" parTransId="{8FED0543-1174-49D5-BEED-A284DFC181AC}" sibTransId="{007DDFE4-C665-4C73-BE59-99AF00CE8528}"/>
    <dgm:cxn modelId="{087F8061-1515-4552-9FB4-C9DF42DED25B}" type="presOf" srcId="{51A7C061-FD0E-4F96-A3E8-CDA34CD232D5}" destId="{F05A897C-8C26-43D4-9D14-0E39C0F800F4}" srcOrd="0" destOrd="0" presId="urn:microsoft.com/office/officeart/2005/8/layout/process4"/>
    <dgm:cxn modelId="{6AB8BA54-4724-4FE0-A63C-ECC39823B524}" srcId="{3B8240BC-49ED-483D-B653-F4F3EDAFF2D1}" destId="{E652CC90-04D1-49E4-9D15-9BC2D3C669CD}" srcOrd="0" destOrd="0" parTransId="{F2F4DA03-167F-43AB-8580-EFE0C43F7C22}" sibTransId="{47EAEDE7-DB3D-4EBD-80AD-5D60F9CBCD58}"/>
    <dgm:cxn modelId="{180ADF8D-A943-4E0A-9C49-5DD2F8013847}" srcId="{E652CC90-04D1-49E4-9D15-9BC2D3C669CD}" destId="{51A7C061-FD0E-4F96-A3E8-CDA34CD232D5}" srcOrd="0" destOrd="0" parTransId="{867C06A4-0EF2-4EFC-9E18-E70C897CD17F}" sibTransId="{FB22E470-48DB-411C-87F1-479B41431841}"/>
    <dgm:cxn modelId="{B4A975A9-229B-4939-A0E5-9B9C63FC64A1}" type="presOf" srcId="{E4A0A1A3-86A2-4B9D-B146-8276E4E5A7A4}" destId="{5ED657FD-7537-4122-97AB-931A4AAA1080}" srcOrd="0" destOrd="0" presId="urn:microsoft.com/office/officeart/2005/8/layout/process4"/>
    <dgm:cxn modelId="{AE4FC3AB-251E-45ED-924D-0F98351A1AEF}" type="presOf" srcId="{352463E7-1DE0-47F5-B64F-90E87A6A8BE5}" destId="{CAA2C0D8-F455-4407-AC99-357D6ADBEDF7}" srcOrd="0" destOrd="0" presId="urn:microsoft.com/office/officeart/2005/8/layout/process4"/>
    <dgm:cxn modelId="{AD61F0E2-034D-4310-8F2B-3BCDFC5B06EA}" srcId="{E652CC90-04D1-49E4-9D15-9BC2D3C669CD}" destId="{352463E7-1DE0-47F5-B64F-90E87A6A8BE5}" srcOrd="2" destOrd="0" parTransId="{114BB075-8F74-4882-8A26-2AC7510F57F4}" sibTransId="{64AE37CC-3E2A-4599-A57D-90DD0BBAE4CD}"/>
    <dgm:cxn modelId="{F8F335E3-C932-4701-8252-9D7D62BC4E2B}" type="presOf" srcId="{E652CC90-04D1-49E4-9D15-9BC2D3C669CD}" destId="{71CEB97C-0CC6-4674-9456-55870D979CE9}" srcOrd="0" destOrd="0" presId="urn:microsoft.com/office/officeart/2005/8/layout/process4"/>
    <dgm:cxn modelId="{219148EF-564F-436A-A59D-EE1CE8A036FC}" type="presOf" srcId="{0D5C7476-0787-4503-90ED-BEEC497716B7}" destId="{B80DFD9B-96A8-4AF6-822B-084F7DE17883}" srcOrd="0" destOrd="0" presId="urn:microsoft.com/office/officeart/2005/8/layout/process4"/>
    <dgm:cxn modelId="{3A93E3F1-2AA5-4442-A45A-4DDBFF6F8B8C}" srcId="{3B8240BC-49ED-483D-B653-F4F3EDAFF2D1}" destId="{0D5C7476-0787-4503-90ED-BEEC497716B7}" srcOrd="1" destOrd="0" parTransId="{B4792142-4376-48F4-BF11-E7FB6A8692A7}" sibTransId="{5959D780-A9B5-4451-9E78-182C87F72115}"/>
    <dgm:cxn modelId="{69E4668E-C70A-4669-8A6E-320618579E87}" type="presParOf" srcId="{1DBE9965-9C25-4CDF-8B16-52C899D63BD9}" destId="{33D746CD-9377-4593-B621-06A147411517}" srcOrd="0" destOrd="0" presId="urn:microsoft.com/office/officeart/2005/8/layout/process4"/>
    <dgm:cxn modelId="{07E2DBE7-B293-4635-9313-14D916CD0840}" type="presParOf" srcId="{33D746CD-9377-4593-B621-06A147411517}" destId="{B80DFD9B-96A8-4AF6-822B-084F7DE17883}" srcOrd="0" destOrd="0" presId="urn:microsoft.com/office/officeart/2005/8/layout/process4"/>
    <dgm:cxn modelId="{16875D0B-C995-4F26-8BFD-8185B3E7A93E}" type="presParOf" srcId="{1DBE9965-9C25-4CDF-8B16-52C899D63BD9}" destId="{76046B0F-4C3A-4AB2-93E3-A38B5C9A445C}" srcOrd="1" destOrd="0" presId="urn:microsoft.com/office/officeart/2005/8/layout/process4"/>
    <dgm:cxn modelId="{B1B7C7A0-D3CE-4A0F-91F9-961399751078}" type="presParOf" srcId="{1DBE9965-9C25-4CDF-8B16-52C899D63BD9}" destId="{C0F9FDF1-B91A-4F01-8380-99DACC5C7DB8}" srcOrd="2" destOrd="0" presId="urn:microsoft.com/office/officeart/2005/8/layout/process4"/>
    <dgm:cxn modelId="{DC0D75E5-75A4-4FDE-9962-9B86EE68F999}" type="presParOf" srcId="{C0F9FDF1-B91A-4F01-8380-99DACC5C7DB8}" destId="{71CEB97C-0CC6-4674-9456-55870D979CE9}" srcOrd="0" destOrd="0" presId="urn:microsoft.com/office/officeart/2005/8/layout/process4"/>
    <dgm:cxn modelId="{32CD0752-1FAD-439A-90F8-C9DB919C3F3E}" type="presParOf" srcId="{C0F9FDF1-B91A-4F01-8380-99DACC5C7DB8}" destId="{2C7B440A-79FE-4BFC-8CDB-BB9B6ECF5D19}" srcOrd="1" destOrd="0" presId="urn:microsoft.com/office/officeart/2005/8/layout/process4"/>
    <dgm:cxn modelId="{BF71F8D8-CC9B-4645-971D-A9867E45863A}" type="presParOf" srcId="{C0F9FDF1-B91A-4F01-8380-99DACC5C7DB8}" destId="{4618B1E8-0783-4AC2-9BC3-18D3EDE08F58}" srcOrd="2" destOrd="0" presId="urn:microsoft.com/office/officeart/2005/8/layout/process4"/>
    <dgm:cxn modelId="{C3068C3B-7AAE-4608-B9CB-5B6BAC105C9C}" type="presParOf" srcId="{4618B1E8-0783-4AC2-9BC3-18D3EDE08F58}" destId="{F05A897C-8C26-43D4-9D14-0E39C0F800F4}" srcOrd="0" destOrd="0" presId="urn:microsoft.com/office/officeart/2005/8/layout/process4"/>
    <dgm:cxn modelId="{C84F132F-188A-4A83-BF38-2DD2763DC30B}" type="presParOf" srcId="{4618B1E8-0783-4AC2-9BC3-18D3EDE08F58}" destId="{5ED657FD-7537-4122-97AB-931A4AAA1080}" srcOrd="1" destOrd="0" presId="urn:microsoft.com/office/officeart/2005/8/layout/process4"/>
    <dgm:cxn modelId="{D3CAD5C5-6F4C-479A-AF61-CBEACEA8BC93}" type="presParOf" srcId="{4618B1E8-0783-4AC2-9BC3-18D3EDE08F58}" destId="{CAA2C0D8-F455-4407-AC99-357D6ADBEDF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739AB73-4241-4F21-AB66-C86B4D883CE9}" type="doc">
      <dgm:prSet loTypeId="urn:microsoft.com/office/officeart/2005/8/layout/arrow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A4FCF0A-2E19-4C7B-8E2F-A6FF347670CC}">
      <dgm:prSet custT="1"/>
      <dgm:spPr/>
      <dgm:t>
        <a:bodyPr/>
        <a:lstStyle/>
        <a:p>
          <a:r>
            <a:rPr lang="es-ES" sz="1800" b="1" u="sng" dirty="0"/>
            <a:t>Calendario de días hábiles e inhábiles </a:t>
          </a:r>
          <a:r>
            <a:rPr lang="es-ES" sz="1800" dirty="0"/>
            <a:t>disparidad entre el presencial y el electrónico, y dependiendo del ámbito territorial de la  Administración a la que pertenezca el órgano…</a:t>
          </a:r>
        </a:p>
      </dgm:t>
    </dgm:pt>
    <dgm:pt modelId="{028BC98B-E8ED-42D7-82A3-2600354547B6}" type="parTrans" cxnId="{EE3EC677-E796-4C2F-9205-8C43ADECEFD4}">
      <dgm:prSet/>
      <dgm:spPr/>
      <dgm:t>
        <a:bodyPr/>
        <a:lstStyle/>
        <a:p>
          <a:endParaRPr lang="es-ES"/>
        </a:p>
      </dgm:t>
    </dgm:pt>
    <dgm:pt modelId="{9EC98A39-FB07-466B-A141-BB9479DCEAE5}" type="sibTrans" cxnId="{EE3EC677-E796-4C2F-9205-8C43ADECEFD4}">
      <dgm:prSet/>
      <dgm:spPr/>
      <dgm:t>
        <a:bodyPr/>
        <a:lstStyle/>
        <a:p>
          <a:endParaRPr lang="es-ES"/>
        </a:p>
      </dgm:t>
    </dgm:pt>
    <dgm:pt modelId="{CE711918-D270-4E63-9BF9-7D4E1A5BB047}">
      <dgm:prSet custT="1"/>
      <dgm:spPr/>
      <dgm:t>
        <a:bodyPr/>
        <a:lstStyle/>
        <a:p>
          <a:r>
            <a:rPr lang="es-ES" sz="1800" b="1" u="sng" dirty="0"/>
            <a:t>Cómputo de plazos</a:t>
          </a:r>
          <a:r>
            <a:rPr lang="es-ES" sz="1800" dirty="0"/>
            <a:t>: se rige por la fecha y hora oficial de la sede electrónica de acceso</a:t>
          </a:r>
        </a:p>
      </dgm:t>
    </dgm:pt>
    <dgm:pt modelId="{DEDF90FD-52E3-4852-B464-F03E6A8E2BFD}" type="parTrans" cxnId="{A5F8B834-E6CE-48D1-B775-7967C2676CE7}">
      <dgm:prSet/>
      <dgm:spPr/>
      <dgm:t>
        <a:bodyPr/>
        <a:lstStyle/>
        <a:p>
          <a:endParaRPr lang="es-ES"/>
        </a:p>
      </dgm:t>
    </dgm:pt>
    <dgm:pt modelId="{546CFEC7-922C-4A7A-81BF-0B7E1127386D}" type="sibTrans" cxnId="{A5F8B834-E6CE-48D1-B775-7967C2676CE7}">
      <dgm:prSet/>
      <dgm:spPr/>
      <dgm:t>
        <a:bodyPr/>
        <a:lstStyle/>
        <a:p>
          <a:endParaRPr lang="es-ES"/>
        </a:p>
      </dgm:t>
    </dgm:pt>
    <dgm:pt modelId="{0B8B13C0-29D3-4F75-AB1D-BCF3C1598EDB}" type="pres">
      <dgm:prSet presAssocID="{8739AB73-4241-4F21-AB66-C86B4D883CE9}" presName="diagram" presStyleCnt="0">
        <dgm:presLayoutVars>
          <dgm:dir/>
          <dgm:resizeHandles val="exact"/>
        </dgm:presLayoutVars>
      </dgm:prSet>
      <dgm:spPr/>
    </dgm:pt>
    <dgm:pt modelId="{FE152460-5865-42A5-AB28-5DA47AF0142B}" type="pres">
      <dgm:prSet presAssocID="{AA4FCF0A-2E19-4C7B-8E2F-A6FF347670CC}" presName="arrow" presStyleLbl="node1" presStyleIdx="0" presStyleCnt="2">
        <dgm:presLayoutVars>
          <dgm:bulletEnabled val="1"/>
        </dgm:presLayoutVars>
      </dgm:prSet>
      <dgm:spPr/>
    </dgm:pt>
    <dgm:pt modelId="{AE794EC8-6879-4F5A-8D52-925DD79F0342}" type="pres">
      <dgm:prSet presAssocID="{CE711918-D270-4E63-9BF9-7D4E1A5BB047}" presName="arrow" presStyleLbl="node1" presStyleIdx="1" presStyleCnt="2">
        <dgm:presLayoutVars>
          <dgm:bulletEnabled val="1"/>
        </dgm:presLayoutVars>
      </dgm:prSet>
      <dgm:spPr/>
    </dgm:pt>
  </dgm:ptLst>
  <dgm:cxnLst>
    <dgm:cxn modelId="{EA01E80A-A014-46C3-921D-AA84D8EC6E4F}" type="presOf" srcId="{CE711918-D270-4E63-9BF9-7D4E1A5BB047}" destId="{AE794EC8-6879-4F5A-8D52-925DD79F0342}" srcOrd="0" destOrd="0" presId="urn:microsoft.com/office/officeart/2005/8/layout/arrow5"/>
    <dgm:cxn modelId="{2235FA17-99AE-4116-9259-826F5D58E65E}" type="presOf" srcId="{8739AB73-4241-4F21-AB66-C86B4D883CE9}" destId="{0B8B13C0-29D3-4F75-AB1D-BCF3C1598EDB}" srcOrd="0" destOrd="0" presId="urn:microsoft.com/office/officeart/2005/8/layout/arrow5"/>
    <dgm:cxn modelId="{A5F8B834-E6CE-48D1-B775-7967C2676CE7}" srcId="{8739AB73-4241-4F21-AB66-C86B4D883CE9}" destId="{CE711918-D270-4E63-9BF9-7D4E1A5BB047}" srcOrd="1" destOrd="0" parTransId="{DEDF90FD-52E3-4852-B464-F03E6A8E2BFD}" sibTransId="{546CFEC7-922C-4A7A-81BF-0B7E1127386D}"/>
    <dgm:cxn modelId="{EE3EC677-E796-4C2F-9205-8C43ADECEFD4}" srcId="{8739AB73-4241-4F21-AB66-C86B4D883CE9}" destId="{AA4FCF0A-2E19-4C7B-8E2F-A6FF347670CC}" srcOrd="0" destOrd="0" parTransId="{028BC98B-E8ED-42D7-82A3-2600354547B6}" sibTransId="{9EC98A39-FB07-466B-A141-BB9479DCEAE5}"/>
    <dgm:cxn modelId="{753EDDDA-7E45-41FB-9BA9-665DE000BFA0}" type="presOf" srcId="{AA4FCF0A-2E19-4C7B-8E2F-A6FF347670CC}" destId="{FE152460-5865-42A5-AB28-5DA47AF0142B}" srcOrd="0" destOrd="0" presId="urn:microsoft.com/office/officeart/2005/8/layout/arrow5"/>
    <dgm:cxn modelId="{D23E388C-218D-4611-93E9-DBC6FD4953B4}" type="presParOf" srcId="{0B8B13C0-29D3-4F75-AB1D-BCF3C1598EDB}" destId="{FE152460-5865-42A5-AB28-5DA47AF0142B}" srcOrd="0" destOrd="0" presId="urn:microsoft.com/office/officeart/2005/8/layout/arrow5"/>
    <dgm:cxn modelId="{D2491CAD-4674-425E-B4AE-7362E9413661}" type="presParOf" srcId="{0B8B13C0-29D3-4F75-AB1D-BCF3C1598EDB}" destId="{AE794EC8-6879-4F5A-8D52-925DD79F034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5996451-AC35-49C3-8D59-DBE94CC09F1F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7657D8-3DA2-4BE9-8663-38E528004138}">
      <dgm:prSet/>
      <dgm:spPr/>
      <dgm:t>
        <a:bodyPr/>
        <a:lstStyle/>
        <a:p>
          <a:r>
            <a:rPr lang="es-ES" dirty="0"/>
            <a:t>¿Basta con la identificación del destinatario para que se entienda que es fehaciente o se requiere la firma electrónica?</a:t>
          </a:r>
        </a:p>
      </dgm:t>
    </dgm:pt>
    <dgm:pt modelId="{1450B3B7-97A8-4660-8F19-24D5E1665118}" type="parTrans" cxnId="{705ECB82-C82C-4CCA-856A-6FE238F2B184}">
      <dgm:prSet/>
      <dgm:spPr/>
      <dgm:t>
        <a:bodyPr/>
        <a:lstStyle/>
        <a:p>
          <a:endParaRPr lang="es-ES"/>
        </a:p>
      </dgm:t>
    </dgm:pt>
    <dgm:pt modelId="{D5745850-3323-41DD-843A-5E25245F4F77}" type="sibTrans" cxnId="{705ECB82-C82C-4CCA-856A-6FE238F2B184}">
      <dgm:prSet/>
      <dgm:spPr/>
      <dgm:t>
        <a:bodyPr/>
        <a:lstStyle/>
        <a:p>
          <a:endParaRPr lang="es-ES"/>
        </a:p>
      </dgm:t>
    </dgm:pt>
    <dgm:pt modelId="{DA30870A-D9C9-4327-B3E0-FB84DD9A4824}">
      <dgm:prSet/>
      <dgm:spPr/>
      <dgm:t>
        <a:bodyPr/>
        <a:lstStyle/>
        <a:p>
          <a:r>
            <a:rPr lang="es-ES"/>
            <a:t>Se realizan en la sede electrónica o a través de la dirección electrónica habilitada única</a:t>
          </a:r>
        </a:p>
      </dgm:t>
    </dgm:pt>
    <dgm:pt modelId="{290A40F9-9B33-423A-926E-DD5C7A107D6F}" type="parTrans" cxnId="{27C11166-41E1-480E-BF07-688D7A72B795}">
      <dgm:prSet/>
      <dgm:spPr/>
      <dgm:t>
        <a:bodyPr/>
        <a:lstStyle/>
        <a:p>
          <a:endParaRPr lang="es-ES"/>
        </a:p>
      </dgm:t>
    </dgm:pt>
    <dgm:pt modelId="{1EFABBB6-773D-4872-913B-EBA3E28BC744}" type="sibTrans" cxnId="{27C11166-41E1-480E-BF07-688D7A72B795}">
      <dgm:prSet/>
      <dgm:spPr/>
      <dgm:t>
        <a:bodyPr/>
        <a:lstStyle/>
        <a:p>
          <a:endParaRPr lang="es-ES"/>
        </a:p>
      </dgm:t>
    </dgm:pt>
    <dgm:pt modelId="{06A295DA-E9B9-484F-82B5-4A7E549F2A74}">
      <dgm:prSet/>
      <dgm:spPr/>
      <dgm:t>
        <a:bodyPr/>
        <a:lstStyle/>
        <a:p>
          <a:r>
            <a:rPr lang="es-ES" dirty="0"/>
            <a:t>El </a:t>
          </a:r>
          <a:r>
            <a:rPr lang="es-ES" b="1" u="sng" dirty="0"/>
            <a:t>móvil y el correo sólo sirven para recibir los correspondientes avisos, pero no para la práctica de las notificaciones</a:t>
          </a:r>
          <a:endParaRPr lang="es-ES" dirty="0"/>
        </a:p>
      </dgm:t>
    </dgm:pt>
    <dgm:pt modelId="{32E9293B-D16E-47F9-9F33-C602BDDEBA2C}" type="parTrans" cxnId="{304ABD05-9FB3-40EB-AFBA-90850D19AB0B}">
      <dgm:prSet/>
      <dgm:spPr/>
      <dgm:t>
        <a:bodyPr/>
        <a:lstStyle/>
        <a:p>
          <a:endParaRPr lang="es-ES"/>
        </a:p>
      </dgm:t>
    </dgm:pt>
    <dgm:pt modelId="{30BE5049-9919-4981-A3EB-6E45B302AC79}" type="sibTrans" cxnId="{304ABD05-9FB3-40EB-AFBA-90850D19AB0B}">
      <dgm:prSet/>
      <dgm:spPr/>
      <dgm:t>
        <a:bodyPr/>
        <a:lstStyle/>
        <a:p>
          <a:endParaRPr lang="es-ES"/>
        </a:p>
      </dgm:t>
    </dgm:pt>
    <dgm:pt modelId="{FFA29D20-1658-4191-B3CD-29FAD0DAAD66}">
      <dgm:prSet/>
      <dgm:spPr/>
      <dgm:t>
        <a:bodyPr/>
        <a:lstStyle/>
        <a:p>
          <a:r>
            <a:rPr lang="es-ES" dirty="0"/>
            <a:t>Pero la falta de aviso no impedirá que la notificación en la sede electrónica se considere válidamente realizada = problemas de seguridad jurídica serios</a:t>
          </a:r>
        </a:p>
      </dgm:t>
    </dgm:pt>
    <dgm:pt modelId="{CA76BCCB-064A-46A0-8309-922FBAE27991}" type="parTrans" cxnId="{A4F9AD48-C11E-46FB-8C90-51C7AE562365}">
      <dgm:prSet/>
      <dgm:spPr/>
    </dgm:pt>
    <dgm:pt modelId="{B5E7631B-215A-489A-A960-597D9C63AE13}" type="sibTrans" cxnId="{A4F9AD48-C11E-46FB-8C90-51C7AE562365}">
      <dgm:prSet/>
      <dgm:spPr/>
    </dgm:pt>
    <dgm:pt modelId="{B35234BB-1D11-4102-AA79-4EB0A9FCF2B7}" type="pres">
      <dgm:prSet presAssocID="{65996451-AC35-49C3-8D59-DBE94CC09F1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D659435-4F42-4B5A-B1BC-360E396C80F8}" type="pres">
      <dgm:prSet presAssocID="{917657D8-3DA2-4BE9-8663-38E528004138}" presName="circle1" presStyleLbl="node1" presStyleIdx="0" presStyleCnt="3"/>
      <dgm:spPr/>
    </dgm:pt>
    <dgm:pt modelId="{90BE1DF2-6CB3-458C-BE84-0EFEF1DA0CC1}" type="pres">
      <dgm:prSet presAssocID="{917657D8-3DA2-4BE9-8663-38E528004138}" presName="space" presStyleCnt="0"/>
      <dgm:spPr/>
    </dgm:pt>
    <dgm:pt modelId="{E10A73F9-CB26-401B-A9FE-CB37326E2799}" type="pres">
      <dgm:prSet presAssocID="{917657D8-3DA2-4BE9-8663-38E528004138}" presName="rect1" presStyleLbl="alignAcc1" presStyleIdx="0" presStyleCnt="3"/>
      <dgm:spPr/>
    </dgm:pt>
    <dgm:pt modelId="{4C54668F-EB7B-45C3-AEF6-F92EA5A444B0}" type="pres">
      <dgm:prSet presAssocID="{DA30870A-D9C9-4327-B3E0-FB84DD9A4824}" presName="vertSpace2" presStyleLbl="node1" presStyleIdx="0" presStyleCnt="3"/>
      <dgm:spPr/>
    </dgm:pt>
    <dgm:pt modelId="{A2066733-2159-42C4-B8D4-BD257DAD0721}" type="pres">
      <dgm:prSet presAssocID="{DA30870A-D9C9-4327-B3E0-FB84DD9A4824}" presName="circle2" presStyleLbl="node1" presStyleIdx="1" presStyleCnt="3"/>
      <dgm:spPr/>
    </dgm:pt>
    <dgm:pt modelId="{4C2509F9-0033-4F49-AEAA-0802E5E418E5}" type="pres">
      <dgm:prSet presAssocID="{DA30870A-D9C9-4327-B3E0-FB84DD9A4824}" presName="rect2" presStyleLbl="alignAcc1" presStyleIdx="1" presStyleCnt="3"/>
      <dgm:spPr/>
    </dgm:pt>
    <dgm:pt modelId="{FA998792-F04D-4A33-978C-2285ADD3E42F}" type="pres">
      <dgm:prSet presAssocID="{06A295DA-E9B9-484F-82B5-4A7E549F2A74}" presName="vertSpace3" presStyleLbl="node1" presStyleIdx="1" presStyleCnt="3"/>
      <dgm:spPr/>
    </dgm:pt>
    <dgm:pt modelId="{EBF1C3B6-EF37-4E85-B0AC-EE9D28C00FC5}" type="pres">
      <dgm:prSet presAssocID="{06A295DA-E9B9-484F-82B5-4A7E549F2A74}" presName="circle3" presStyleLbl="node1" presStyleIdx="2" presStyleCnt="3"/>
      <dgm:spPr/>
    </dgm:pt>
    <dgm:pt modelId="{668FEC74-3276-41AA-A25D-3D977D5640BE}" type="pres">
      <dgm:prSet presAssocID="{06A295DA-E9B9-484F-82B5-4A7E549F2A74}" presName="rect3" presStyleLbl="alignAcc1" presStyleIdx="2" presStyleCnt="3"/>
      <dgm:spPr/>
    </dgm:pt>
    <dgm:pt modelId="{DBE2527D-EDCE-4F8D-93C2-01D0A32EB402}" type="pres">
      <dgm:prSet presAssocID="{917657D8-3DA2-4BE9-8663-38E528004138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D76343A7-643A-49D7-B88B-F270EB37968B}" type="pres">
      <dgm:prSet presAssocID="{917657D8-3DA2-4BE9-8663-38E528004138}" presName="rect1ChTx" presStyleLbl="alignAcc1" presStyleIdx="2" presStyleCnt="3">
        <dgm:presLayoutVars>
          <dgm:bulletEnabled val="1"/>
        </dgm:presLayoutVars>
      </dgm:prSet>
      <dgm:spPr/>
    </dgm:pt>
    <dgm:pt modelId="{2F53E831-96C9-4CB5-AB7F-2018B0882A07}" type="pres">
      <dgm:prSet presAssocID="{DA30870A-D9C9-4327-B3E0-FB84DD9A4824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51D6C7E-D33A-4B75-BC6F-D8FF2F7065F4}" type="pres">
      <dgm:prSet presAssocID="{DA30870A-D9C9-4327-B3E0-FB84DD9A4824}" presName="rect2ChTx" presStyleLbl="alignAcc1" presStyleIdx="2" presStyleCnt="3">
        <dgm:presLayoutVars>
          <dgm:bulletEnabled val="1"/>
        </dgm:presLayoutVars>
      </dgm:prSet>
      <dgm:spPr/>
    </dgm:pt>
    <dgm:pt modelId="{B6B46A1C-E1A5-41B7-BA62-3D8B7D848A51}" type="pres">
      <dgm:prSet presAssocID="{06A295DA-E9B9-484F-82B5-4A7E549F2A74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19B5954F-63AB-4215-B668-EB27F888A5B2}" type="pres">
      <dgm:prSet presAssocID="{06A295DA-E9B9-484F-82B5-4A7E549F2A74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304ABD05-9FB3-40EB-AFBA-90850D19AB0B}" srcId="{65996451-AC35-49C3-8D59-DBE94CC09F1F}" destId="{06A295DA-E9B9-484F-82B5-4A7E549F2A74}" srcOrd="2" destOrd="0" parTransId="{32E9293B-D16E-47F9-9F33-C602BDDEBA2C}" sibTransId="{30BE5049-9919-4981-A3EB-6E45B302AC79}"/>
    <dgm:cxn modelId="{803AEE22-A39C-4F44-BF0B-7043082BC65C}" type="presOf" srcId="{DA30870A-D9C9-4327-B3E0-FB84DD9A4824}" destId="{4C2509F9-0033-4F49-AEAA-0802E5E418E5}" srcOrd="0" destOrd="0" presId="urn:microsoft.com/office/officeart/2005/8/layout/target3"/>
    <dgm:cxn modelId="{DE54F82B-7CC1-4E78-BCB8-6F67169080EE}" type="presOf" srcId="{06A295DA-E9B9-484F-82B5-4A7E549F2A74}" destId="{B6B46A1C-E1A5-41B7-BA62-3D8B7D848A51}" srcOrd="1" destOrd="0" presId="urn:microsoft.com/office/officeart/2005/8/layout/target3"/>
    <dgm:cxn modelId="{B97D923D-6E0C-469F-8711-852D477E84FF}" type="presOf" srcId="{917657D8-3DA2-4BE9-8663-38E528004138}" destId="{E10A73F9-CB26-401B-A9FE-CB37326E2799}" srcOrd="0" destOrd="0" presId="urn:microsoft.com/office/officeart/2005/8/layout/target3"/>
    <dgm:cxn modelId="{27C11166-41E1-480E-BF07-688D7A72B795}" srcId="{65996451-AC35-49C3-8D59-DBE94CC09F1F}" destId="{DA30870A-D9C9-4327-B3E0-FB84DD9A4824}" srcOrd="1" destOrd="0" parTransId="{290A40F9-9B33-423A-926E-DD5C7A107D6F}" sibTransId="{1EFABBB6-773D-4872-913B-EBA3E28BC744}"/>
    <dgm:cxn modelId="{A4F9AD48-C11E-46FB-8C90-51C7AE562365}" srcId="{06A295DA-E9B9-484F-82B5-4A7E549F2A74}" destId="{FFA29D20-1658-4191-B3CD-29FAD0DAAD66}" srcOrd="0" destOrd="0" parTransId="{CA76BCCB-064A-46A0-8309-922FBAE27991}" sibTransId="{B5E7631B-215A-489A-A960-597D9C63AE13}"/>
    <dgm:cxn modelId="{930CCF48-6DD5-4863-ABCD-6B5CE3F80EEF}" type="presOf" srcId="{DA30870A-D9C9-4327-B3E0-FB84DD9A4824}" destId="{2F53E831-96C9-4CB5-AB7F-2018B0882A07}" srcOrd="1" destOrd="0" presId="urn:microsoft.com/office/officeart/2005/8/layout/target3"/>
    <dgm:cxn modelId="{969A2E6C-1028-4676-9A93-5870B62CBEB3}" type="presOf" srcId="{65996451-AC35-49C3-8D59-DBE94CC09F1F}" destId="{B35234BB-1D11-4102-AA79-4EB0A9FCF2B7}" srcOrd="0" destOrd="0" presId="urn:microsoft.com/office/officeart/2005/8/layout/target3"/>
    <dgm:cxn modelId="{705ECB82-C82C-4CCA-856A-6FE238F2B184}" srcId="{65996451-AC35-49C3-8D59-DBE94CC09F1F}" destId="{917657D8-3DA2-4BE9-8663-38E528004138}" srcOrd="0" destOrd="0" parTransId="{1450B3B7-97A8-4660-8F19-24D5E1665118}" sibTransId="{D5745850-3323-41DD-843A-5E25245F4F77}"/>
    <dgm:cxn modelId="{5C39D6C6-D6E5-48A0-B6E7-2267443B37E8}" type="presOf" srcId="{FFA29D20-1658-4191-B3CD-29FAD0DAAD66}" destId="{19B5954F-63AB-4215-B668-EB27F888A5B2}" srcOrd="0" destOrd="0" presId="urn:microsoft.com/office/officeart/2005/8/layout/target3"/>
    <dgm:cxn modelId="{15E642CC-CB95-4A0B-BAE0-A374168C6827}" type="presOf" srcId="{917657D8-3DA2-4BE9-8663-38E528004138}" destId="{DBE2527D-EDCE-4F8D-93C2-01D0A32EB402}" srcOrd="1" destOrd="0" presId="urn:microsoft.com/office/officeart/2005/8/layout/target3"/>
    <dgm:cxn modelId="{C2CA76F4-E921-4F86-8C3C-AF113944D661}" type="presOf" srcId="{06A295DA-E9B9-484F-82B5-4A7E549F2A74}" destId="{668FEC74-3276-41AA-A25D-3D977D5640BE}" srcOrd="0" destOrd="0" presId="urn:microsoft.com/office/officeart/2005/8/layout/target3"/>
    <dgm:cxn modelId="{E4468D62-17CC-4F42-8CBB-A510BC2D0615}" type="presParOf" srcId="{B35234BB-1D11-4102-AA79-4EB0A9FCF2B7}" destId="{CD659435-4F42-4B5A-B1BC-360E396C80F8}" srcOrd="0" destOrd="0" presId="urn:microsoft.com/office/officeart/2005/8/layout/target3"/>
    <dgm:cxn modelId="{9111A509-2F97-42A4-96EF-D69E8657AC8D}" type="presParOf" srcId="{B35234BB-1D11-4102-AA79-4EB0A9FCF2B7}" destId="{90BE1DF2-6CB3-458C-BE84-0EFEF1DA0CC1}" srcOrd="1" destOrd="0" presId="urn:microsoft.com/office/officeart/2005/8/layout/target3"/>
    <dgm:cxn modelId="{F1B0419F-A805-42C5-99D8-E35C806CDBAA}" type="presParOf" srcId="{B35234BB-1D11-4102-AA79-4EB0A9FCF2B7}" destId="{E10A73F9-CB26-401B-A9FE-CB37326E2799}" srcOrd="2" destOrd="0" presId="urn:microsoft.com/office/officeart/2005/8/layout/target3"/>
    <dgm:cxn modelId="{AA9D3969-0B7D-4144-9B2A-B6292A5C0EF2}" type="presParOf" srcId="{B35234BB-1D11-4102-AA79-4EB0A9FCF2B7}" destId="{4C54668F-EB7B-45C3-AEF6-F92EA5A444B0}" srcOrd="3" destOrd="0" presId="urn:microsoft.com/office/officeart/2005/8/layout/target3"/>
    <dgm:cxn modelId="{E5028CB9-908B-4F5F-A574-F045598DE790}" type="presParOf" srcId="{B35234BB-1D11-4102-AA79-4EB0A9FCF2B7}" destId="{A2066733-2159-42C4-B8D4-BD257DAD0721}" srcOrd="4" destOrd="0" presId="urn:microsoft.com/office/officeart/2005/8/layout/target3"/>
    <dgm:cxn modelId="{7818F627-FF13-493F-8947-6299C2555075}" type="presParOf" srcId="{B35234BB-1D11-4102-AA79-4EB0A9FCF2B7}" destId="{4C2509F9-0033-4F49-AEAA-0802E5E418E5}" srcOrd="5" destOrd="0" presId="urn:microsoft.com/office/officeart/2005/8/layout/target3"/>
    <dgm:cxn modelId="{9380490B-0738-4E8C-BB5D-3B180EBBEE47}" type="presParOf" srcId="{B35234BB-1D11-4102-AA79-4EB0A9FCF2B7}" destId="{FA998792-F04D-4A33-978C-2285ADD3E42F}" srcOrd="6" destOrd="0" presId="urn:microsoft.com/office/officeart/2005/8/layout/target3"/>
    <dgm:cxn modelId="{D6176B51-D74A-4043-A232-FFC07C576D42}" type="presParOf" srcId="{B35234BB-1D11-4102-AA79-4EB0A9FCF2B7}" destId="{EBF1C3B6-EF37-4E85-B0AC-EE9D28C00FC5}" srcOrd="7" destOrd="0" presId="urn:microsoft.com/office/officeart/2005/8/layout/target3"/>
    <dgm:cxn modelId="{2DEE0CE1-85AE-45A7-8139-9A5C52CC4522}" type="presParOf" srcId="{B35234BB-1D11-4102-AA79-4EB0A9FCF2B7}" destId="{668FEC74-3276-41AA-A25D-3D977D5640BE}" srcOrd="8" destOrd="0" presId="urn:microsoft.com/office/officeart/2005/8/layout/target3"/>
    <dgm:cxn modelId="{42ACE3F7-C407-4E59-B370-1D354341FE63}" type="presParOf" srcId="{B35234BB-1D11-4102-AA79-4EB0A9FCF2B7}" destId="{DBE2527D-EDCE-4F8D-93C2-01D0A32EB402}" srcOrd="9" destOrd="0" presId="urn:microsoft.com/office/officeart/2005/8/layout/target3"/>
    <dgm:cxn modelId="{B9A7E65F-77E1-4BA9-8CAD-D6EE17F1C1E4}" type="presParOf" srcId="{B35234BB-1D11-4102-AA79-4EB0A9FCF2B7}" destId="{D76343A7-643A-49D7-B88B-F270EB37968B}" srcOrd="10" destOrd="0" presId="urn:microsoft.com/office/officeart/2005/8/layout/target3"/>
    <dgm:cxn modelId="{A8F5D26B-4531-4309-821C-ED8E50E8B328}" type="presParOf" srcId="{B35234BB-1D11-4102-AA79-4EB0A9FCF2B7}" destId="{2F53E831-96C9-4CB5-AB7F-2018B0882A07}" srcOrd="11" destOrd="0" presId="urn:microsoft.com/office/officeart/2005/8/layout/target3"/>
    <dgm:cxn modelId="{506CEA96-76BD-464F-B458-DB2D6383CBBF}" type="presParOf" srcId="{B35234BB-1D11-4102-AA79-4EB0A9FCF2B7}" destId="{651D6C7E-D33A-4B75-BC6F-D8FF2F7065F4}" srcOrd="12" destOrd="0" presId="urn:microsoft.com/office/officeart/2005/8/layout/target3"/>
    <dgm:cxn modelId="{ABE80F8B-82A0-466B-96C9-6B3C6BBE1D5C}" type="presParOf" srcId="{B35234BB-1D11-4102-AA79-4EB0A9FCF2B7}" destId="{B6B46A1C-E1A5-41B7-BA62-3D8B7D848A51}" srcOrd="13" destOrd="0" presId="urn:microsoft.com/office/officeart/2005/8/layout/target3"/>
    <dgm:cxn modelId="{E9FB908E-1078-41A4-A723-D0D0DF93E803}" type="presParOf" srcId="{B35234BB-1D11-4102-AA79-4EB0A9FCF2B7}" destId="{19B5954F-63AB-4215-B668-EB27F888A5B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4011813-F19C-4C8C-8533-A458A7589123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85DBC1-06C9-4C5A-83DA-C029302244AB}">
      <dgm:prSet/>
      <dgm:spPr/>
      <dgm:t>
        <a:bodyPr/>
        <a:lstStyle/>
        <a:p>
          <a:r>
            <a:rPr lang="es-ES"/>
            <a:t>DNI digital</a:t>
          </a:r>
        </a:p>
      </dgm:t>
    </dgm:pt>
    <dgm:pt modelId="{50288072-12F2-4DD5-BD87-E32D45D4B9E0}" type="parTrans" cxnId="{0004A4EA-00A3-47CC-9F2F-ABDEB02F6A32}">
      <dgm:prSet/>
      <dgm:spPr/>
      <dgm:t>
        <a:bodyPr/>
        <a:lstStyle/>
        <a:p>
          <a:endParaRPr lang="es-ES"/>
        </a:p>
      </dgm:t>
    </dgm:pt>
    <dgm:pt modelId="{A6B199CB-EF1E-4110-8655-1EB3C35BD4BC}" type="sibTrans" cxnId="{0004A4EA-00A3-47CC-9F2F-ABDEB02F6A32}">
      <dgm:prSet/>
      <dgm:spPr/>
      <dgm:t>
        <a:bodyPr/>
        <a:lstStyle/>
        <a:p>
          <a:endParaRPr lang="es-ES"/>
        </a:p>
      </dgm:t>
    </dgm:pt>
    <dgm:pt modelId="{20D4172F-1D9E-4F28-92DD-6C400C707E77}">
      <dgm:prSet/>
      <dgm:spPr/>
      <dgm:t>
        <a:bodyPr/>
        <a:lstStyle/>
        <a:p>
          <a:r>
            <a:rPr lang="es-ES" dirty="0"/>
            <a:t>Sistema </a:t>
          </a:r>
          <a:r>
            <a:rPr lang="es-ES" dirty="0" err="1"/>
            <a:t>Cl@ve</a:t>
          </a:r>
          <a:r>
            <a:rPr lang="es-ES" dirty="0"/>
            <a:t> (AEAT; INSS…): sistema de identificación, autenticación y firma electrónica</a:t>
          </a:r>
        </a:p>
      </dgm:t>
    </dgm:pt>
    <dgm:pt modelId="{69502F55-4AD1-42F2-97E9-2CFB0BED70FA}" type="parTrans" cxnId="{044CC372-A960-4BD0-B9E1-85EB1FD215C3}">
      <dgm:prSet/>
      <dgm:spPr/>
      <dgm:t>
        <a:bodyPr/>
        <a:lstStyle/>
        <a:p>
          <a:endParaRPr lang="es-ES"/>
        </a:p>
      </dgm:t>
    </dgm:pt>
    <dgm:pt modelId="{8B00600C-A97E-4578-A75F-F28BDF49D984}" type="sibTrans" cxnId="{044CC372-A960-4BD0-B9E1-85EB1FD215C3}">
      <dgm:prSet/>
      <dgm:spPr/>
      <dgm:t>
        <a:bodyPr/>
        <a:lstStyle/>
        <a:p>
          <a:endParaRPr lang="es-ES"/>
        </a:p>
      </dgm:t>
    </dgm:pt>
    <dgm:pt modelId="{077DB8D7-B80A-4DB4-8BC4-0E308496E45A}">
      <dgm:prSet/>
      <dgm:spPr/>
      <dgm:t>
        <a:bodyPr/>
        <a:lstStyle/>
        <a:p>
          <a:r>
            <a:rPr lang="es-ES" dirty="0" err="1"/>
            <a:t>Cl@ave</a:t>
          </a:r>
          <a:r>
            <a:rPr lang="es-ES" dirty="0"/>
            <a:t> PIN (NIF, contraseña asignada por el usuario, y código PIN de 3 dígitos que se envía por SMS al móvil)</a:t>
          </a:r>
        </a:p>
      </dgm:t>
    </dgm:pt>
    <dgm:pt modelId="{E5A63761-2F12-48B8-AB9D-57309858A50B}" type="parTrans" cxnId="{9A810743-9B48-4D1B-8E7F-24FDE2CD352A}">
      <dgm:prSet/>
      <dgm:spPr/>
      <dgm:t>
        <a:bodyPr/>
        <a:lstStyle/>
        <a:p>
          <a:endParaRPr lang="es-ES"/>
        </a:p>
      </dgm:t>
    </dgm:pt>
    <dgm:pt modelId="{61BA978D-1669-4535-A779-B21556C72BD3}" type="sibTrans" cxnId="{9A810743-9B48-4D1B-8E7F-24FDE2CD352A}">
      <dgm:prSet/>
      <dgm:spPr/>
      <dgm:t>
        <a:bodyPr/>
        <a:lstStyle/>
        <a:p>
          <a:endParaRPr lang="es-ES"/>
        </a:p>
      </dgm:t>
    </dgm:pt>
    <dgm:pt modelId="{69445317-CDD8-4964-8D32-FA533010E761}">
      <dgm:prSet/>
      <dgm:spPr/>
      <dgm:t>
        <a:bodyPr/>
        <a:lstStyle/>
        <a:p>
          <a:r>
            <a:rPr lang="es-ES" dirty="0" err="1"/>
            <a:t>Cl@ve</a:t>
          </a:r>
          <a:r>
            <a:rPr lang="es-ES" dirty="0"/>
            <a:t> permanente </a:t>
          </a:r>
        </a:p>
      </dgm:t>
    </dgm:pt>
    <dgm:pt modelId="{AD03ADD0-45AE-4425-B2A4-1DD4F56326AE}" type="parTrans" cxnId="{65161D9E-6F94-4308-89CF-305D6FA3B820}">
      <dgm:prSet/>
      <dgm:spPr/>
      <dgm:t>
        <a:bodyPr/>
        <a:lstStyle/>
        <a:p>
          <a:endParaRPr lang="es-ES"/>
        </a:p>
      </dgm:t>
    </dgm:pt>
    <dgm:pt modelId="{93607157-71D3-4831-9E94-A52442F16357}" type="sibTrans" cxnId="{65161D9E-6F94-4308-89CF-305D6FA3B820}">
      <dgm:prSet/>
      <dgm:spPr/>
      <dgm:t>
        <a:bodyPr/>
        <a:lstStyle/>
        <a:p>
          <a:endParaRPr lang="es-ES"/>
        </a:p>
      </dgm:t>
    </dgm:pt>
    <dgm:pt modelId="{10DCA380-AB91-4216-A045-262025C8F121}" type="pres">
      <dgm:prSet presAssocID="{14011813-F19C-4C8C-8533-A458A758912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8F2F7C-1D0D-48BF-BA4F-4105CEF60CE2}" type="pres">
      <dgm:prSet presAssocID="{2485DBC1-06C9-4C5A-83DA-C029302244AB}" presName="hierRoot1" presStyleCnt="0">
        <dgm:presLayoutVars>
          <dgm:hierBranch val="init"/>
        </dgm:presLayoutVars>
      </dgm:prSet>
      <dgm:spPr/>
    </dgm:pt>
    <dgm:pt modelId="{3E66D81B-3239-4352-850C-C43F783DE6C9}" type="pres">
      <dgm:prSet presAssocID="{2485DBC1-06C9-4C5A-83DA-C029302244AB}" presName="rootComposite1" presStyleCnt="0"/>
      <dgm:spPr/>
    </dgm:pt>
    <dgm:pt modelId="{9641A3E7-9B05-42FC-9FBB-DE3A4FD6ABA4}" type="pres">
      <dgm:prSet presAssocID="{2485DBC1-06C9-4C5A-83DA-C029302244AB}" presName="rootText1" presStyleLbl="alignAcc1" presStyleIdx="0" presStyleCnt="0">
        <dgm:presLayoutVars>
          <dgm:chPref val="3"/>
        </dgm:presLayoutVars>
      </dgm:prSet>
      <dgm:spPr/>
    </dgm:pt>
    <dgm:pt modelId="{8217A079-8377-4757-8881-43288FF3642F}" type="pres">
      <dgm:prSet presAssocID="{2485DBC1-06C9-4C5A-83DA-C029302244AB}" presName="topArc1" presStyleLbl="parChTrans1D1" presStyleIdx="0" presStyleCnt="8"/>
      <dgm:spPr/>
    </dgm:pt>
    <dgm:pt modelId="{70DF72D0-F490-48B7-A64D-5D436CFF9952}" type="pres">
      <dgm:prSet presAssocID="{2485DBC1-06C9-4C5A-83DA-C029302244AB}" presName="bottomArc1" presStyleLbl="parChTrans1D1" presStyleIdx="1" presStyleCnt="8"/>
      <dgm:spPr/>
    </dgm:pt>
    <dgm:pt modelId="{E68889CD-747F-4BC8-A2B3-9BDA033D0944}" type="pres">
      <dgm:prSet presAssocID="{2485DBC1-06C9-4C5A-83DA-C029302244AB}" presName="topConnNode1" presStyleLbl="node1" presStyleIdx="0" presStyleCnt="0"/>
      <dgm:spPr/>
    </dgm:pt>
    <dgm:pt modelId="{9C4E2947-C444-4551-A979-FC916D5962D8}" type="pres">
      <dgm:prSet presAssocID="{2485DBC1-06C9-4C5A-83DA-C029302244AB}" presName="hierChild2" presStyleCnt="0"/>
      <dgm:spPr/>
    </dgm:pt>
    <dgm:pt modelId="{EDBDA503-CF1A-4E91-9C11-E8748B443CF5}" type="pres">
      <dgm:prSet presAssocID="{2485DBC1-06C9-4C5A-83DA-C029302244AB}" presName="hierChild3" presStyleCnt="0"/>
      <dgm:spPr/>
    </dgm:pt>
    <dgm:pt modelId="{885ABC9C-5491-4154-AFB7-DCEB170A991E}" type="pres">
      <dgm:prSet presAssocID="{20D4172F-1D9E-4F28-92DD-6C400C707E77}" presName="hierRoot1" presStyleCnt="0">
        <dgm:presLayoutVars>
          <dgm:hierBranch val="init"/>
        </dgm:presLayoutVars>
      </dgm:prSet>
      <dgm:spPr/>
    </dgm:pt>
    <dgm:pt modelId="{027BDDE6-5398-4F7D-B95F-B8FA01834748}" type="pres">
      <dgm:prSet presAssocID="{20D4172F-1D9E-4F28-92DD-6C400C707E77}" presName="rootComposite1" presStyleCnt="0"/>
      <dgm:spPr/>
    </dgm:pt>
    <dgm:pt modelId="{D9AFB8A8-D1EA-4289-9678-2B2DA5680CB0}" type="pres">
      <dgm:prSet presAssocID="{20D4172F-1D9E-4F28-92DD-6C400C707E77}" presName="rootText1" presStyleLbl="alignAcc1" presStyleIdx="0" presStyleCnt="0">
        <dgm:presLayoutVars>
          <dgm:chPref val="3"/>
        </dgm:presLayoutVars>
      </dgm:prSet>
      <dgm:spPr/>
    </dgm:pt>
    <dgm:pt modelId="{64BF7B9B-E01D-4878-9764-246E10C6E787}" type="pres">
      <dgm:prSet presAssocID="{20D4172F-1D9E-4F28-92DD-6C400C707E77}" presName="topArc1" presStyleLbl="parChTrans1D1" presStyleIdx="2" presStyleCnt="8"/>
      <dgm:spPr/>
    </dgm:pt>
    <dgm:pt modelId="{977C2846-B98E-47F6-8D8D-D9EFF8753661}" type="pres">
      <dgm:prSet presAssocID="{20D4172F-1D9E-4F28-92DD-6C400C707E77}" presName="bottomArc1" presStyleLbl="parChTrans1D1" presStyleIdx="3" presStyleCnt="8"/>
      <dgm:spPr/>
    </dgm:pt>
    <dgm:pt modelId="{88253DE3-87EA-48D9-AD27-21427DA679C0}" type="pres">
      <dgm:prSet presAssocID="{20D4172F-1D9E-4F28-92DD-6C400C707E77}" presName="topConnNode1" presStyleLbl="node1" presStyleIdx="0" presStyleCnt="0"/>
      <dgm:spPr/>
    </dgm:pt>
    <dgm:pt modelId="{A3EB8E55-19EC-4BCB-B5A2-CEAA2FE23E71}" type="pres">
      <dgm:prSet presAssocID="{20D4172F-1D9E-4F28-92DD-6C400C707E77}" presName="hierChild2" presStyleCnt="0"/>
      <dgm:spPr/>
    </dgm:pt>
    <dgm:pt modelId="{0C1E5770-70A8-4DB2-8A84-9B3BE6B2BB40}" type="pres">
      <dgm:prSet presAssocID="{E5A63761-2F12-48B8-AB9D-57309858A50B}" presName="Name28" presStyleLbl="parChTrans1D2" presStyleIdx="0" presStyleCnt="2"/>
      <dgm:spPr/>
    </dgm:pt>
    <dgm:pt modelId="{38E4F8CD-C5D7-4008-B00E-545D7F2C1E57}" type="pres">
      <dgm:prSet presAssocID="{077DB8D7-B80A-4DB4-8BC4-0E308496E45A}" presName="hierRoot2" presStyleCnt="0">
        <dgm:presLayoutVars>
          <dgm:hierBranch val="init"/>
        </dgm:presLayoutVars>
      </dgm:prSet>
      <dgm:spPr/>
    </dgm:pt>
    <dgm:pt modelId="{146BABC8-2501-472A-B38E-E0687B7CE58B}" type="pres">
      <dgm:prSet presAssocID="{077DB8D7-B80A-4DB4-8BC4-0E308496E45A}" presName="rootComposite2" presStyleCnt="0"/>
      <dgm:spPr/>
    </dgm:pt>
    <dgm:pt modelId="{8D305A9A-AAEC-4BEE-A72E-D1FF2E85B4F1}" type="pres">
      <dgm:prSet presAssocID="{077DB8D7-B80A-4DB4-8BC4-0E308496E45A}" presName="rootText2" presStyleLbl="alignAcc1" presStyleIdx="0" presStyleCnt="0">
        <dgm:presLayoutVars>
          <dgm:chPref val="3"/>
        </dgm:presLayoutVars>
      </dgm:prSet>
      <dgm:spPr/>
    </dgm:pt>
    <dgm:pt modelId="{35860919-2DA0-4D62-BF38-17F1D1359444}" type="pres">
      <dgm:prSet presAssocID="{077DB8D7-B80A-4DB4-8BC4-0E308496E45A}" presName="topArc2" presStyleLbl="parChTrans1D1" presStyleIdx="4" presStyleCnt="8"/>
      <dgm:spPr/>
    </dgm:pt>
    <dgm:pt modelId="{F1B581BF-FCF6-4F3F-A121-6BB4A8D5858D}" type="pres">
      <dgm:prSet presAssocID="{077DB8D7-B80A-4DB4-8BC4-0E308496E45A}" presName="bottomArc2" presStyleLbl="parChTrans1D1" presStyleIdx="5" presStyleCnt="8"/>
      <dgm:spPr/>
    </dgm:pt>
    <dgm:pt modelId="{338983F8-FAA5-46A6-9532-8F2B8DF5ACA0}" type="pres">
      <dgm:prSet presAssocID="{077DB8D7-B80A-4DB4-8BC4-0E308496E45A}" presName="topConnNode2" presStyleLbl="node2" presStyleIdx="0" presStyleCnt="0"/>
      <dgm:spPr/>
    </dgm:pt>
    <dgm:pt modelId="{0FBB005C-7ABB-4B04-A01E-CD5EEA62A455}" type="pres">
      <dgm:prSet presAssocID="{077DB8D7-B80A-4DB4-8BC4-0E308496E45A}" presName="hierChild4" presStyleCnt="0"/>
      <dgm:spPr/>
    </dgm:pt>
    <dgm:pt modelId="{41CAB643-31D3-48BD-A140-1C7BF063FE43}" type="pres">
      <dgm:prSet presAssocID="{077DB8D7-B80A-4DB4-8BC4-0E308496E45A}" presName="hierChild5" presStyleCnt="0"/>
      <dgm:spPr/>
    </dgm:pt>
    <dgm:pt modelId="{4541ABFE-5C41-4D27-B349-0B0E4870C72E}" type="pres">
      <dgm:prSet presAssocID="{AD03ADD0-45AE-4425-B2A4-1DD4F56326AE}" presName="Name28" presStyleLbl="parChTrans1D2" presStyleIdx="1" presStyleCnt="2"/>
      <dgm:spPr/>
    </dgm:pt>
    <dgm:pt modelId="{9CA9CD60-1DF5-44D8-A4A3-2171A81DBC11}" type="pres">
      <dgm:prSet presAssocID="{69445317-CDD8-4964-8D32-FA533010E761}" presName="hierRoot2" presStyleCnt="0">
        <dgm:presLayoutVars>
          <dgm:hierBranch val="init"/>
        </dgm:presLayoutVars>
      </dgm:prSet>
      <dgm:spPr/>
    </dgm:pt>
    <dgm:pt modelId="{3132ABC7-0EF3-492B-A7A5-FCAB44CE9A51}" type="pres">
      <dgm:prSet presAssocID="{69445317-CDD8-4964-8D32-FA533010E761}" presName="rootComposite2" presStyleCnt="0"/>
      <dgm:spPr/>
    </dgm:pt>
    <dgm:pt modelId="{11098572-4294-41D9-82E4-DE0BDE1710C4}" type="pres">
      <dgm:prSet presAssocID="{69445317-CDD8-4964-8D32-FA533010E761}" presName="rootText2" presStyleLbl="alignAcc1" presStyleIdx="0" presStyleCnt="0">
        <dgm:presLayoutVars>
          <dgm:chPref val="3"/>
        </dgm:presLayoutVars>
      </dgm:prSet>
      <dgm:spPr/>
    </dgm:pt>
    <dgm:pt modelId="{CAD1A855-5837-4200-8CD9-7B3D527F5E6C}" type="pres">
      <dgm:prSet presAssocID="{69445317-CDD8-4964-8D32-FA533010E761}" presName="topArc2" presStyleLbl="parChTrans1D1" presStyleIdx="6" presStyleCnt="8"/>
      <dgm:spPr/>
    </dgm:pt>
    <dgm:pt modelId="{72565857-38DD-4A35-AA30-968A568CBA76}" type="pres">
      <dgm:prSet presAssocID="{69445317-CDD8-4964-8D32-FA533010E761}" presName="bottomArc2" presStyleLbl="parChTrans1D1" presStyleIdx="7" presStyleCnt="8"/>
      <dgm:spPr/>
    </dgm:pt>
    <dgm:pt modelId="{C84A3657-9AC0-4552-B8D3-2E2BFAC3A715}" type="pres">
      <dgm:prSet presAssocID="{69445317-CDD8-4964-8D32-FA533010E761}" presName="topConnNode2" presStyleLbl="node2" presStyleIdx="0" presStyleCnt="0"/>
      <dgm:spPr/>
    </dgm:pt>
    <dgm:pt modelId="{FD77D27D-0A1E-4198-8549-4B45F2629CE2}" type="pres">
      <dgm:prSet presAssocID="{69445317-CDD8-4964-8D32-FA533010E761}" presName="hierChild4" presStyleCnt="0"/>
      <dgm:spPr/>
    </dgm:pt>
    <dgm:pt modelId="{E12D5BF7-9A96-4AC8-9E57-101BBB97E636}" type="pres">
      <dgm:prSet presAssocID="{69445317-CDD8-4964-8D32-FA533010E761}" presName="hierChild5" presStyleCnt="0"/>
      <dgm:spPr/>
    </dgm:pt>
    <dgm:pt modelId="{AFD3B928-EDBE-46C7-AA5E-7ABFC791F4AE}" type="pres">
      <dgm:prSet presAssocID="{20D4172F-1D9E-4F28-92DD-6C400C707E77}" presName="hierChild3" presStyleCnt="0"/>
      <dgm:spPr/>
    </dgm:pt>
  </dgm:ptLst>
  <dgm:cxnLst>
    <dgm:cxn modelId="{3B4F900B-9538-4107-8255-C6A1BA519D5F}" type="presOf" srcId="{E5A63761-2F12-48B8-AB9D-57309858A50B}" destId="{0C1E5770-70A8-4DB2-8A84-9B3BE6B2BB40}" srcOrd="0" destOrd="0" presId="urn:microsoft.com/office/officeart/2008/layout/HalfCircleOrganizationChart"/>
    <dgm:cxn modelId="{42B03A22-E18A-433A-AE0B-994075E358DA}" type="presOf" srcId="{20D4172F-1D9E-4F28-92DD-6C400C707E77}" destId="{D9AFB8A8-D1EA-4289-9678-2B2DA5680CB0}" srcOrd="0" destOrd="0" presId="urn:microsoft.com/office/officeart/2008/layout/HalfCircleOrganizationChart"/>
    <dgm:cxn modelId="{6839363F-072C-4430-A241-EB5D09229B6E}" type="presOf" srcId="{077DB8D7-B80A-4DB4-8BC4-0E308496E45A}" destId="{8D305A9A-AAEC-4BEE-A72E-D1FF2E85B4F1}" srcOrd="0" destOrd="0" presId="urn:microsoft.com/office/officeart/2008/layout/HalfCircleOrganizationChart"/>
    <dgm:cxn modelId="{A1727D5C-BD3D-4256-A6D6-B1B61CC4F88B}" type="presOf" srcId="{2485DBC1-06C9-4C5A-83DA-C029302244AB}" destId="{9641A3E7-9B05-42FC-9FBB-DE3A4FD6ABA4}" srcOrd="0" destOrd="0" presId="urn:microsoft.com/office/officeart/2008/layout/HalfCircleOrganizationChart"/>
    <dgm:cxn modelId="{061DB860-113D-4A0E-940A-096CB81D4B5A}" type="presOf" srcId="{077DB8D7-B80A-4DB4-8BC4-0E308496E45A}" destId="{338983F8-FAA5-46A6-9532-8F2B8DF5ACA0}" srcOrd="1" destOrd="0" presId="urn:microsoft.com/office/officeart/2008/layout/HalfCircleOrganizationChart"/>
    <dgm:cxn modelId="{9A810743-9B48-4D1B-8E7F-24FDE2CD352A}" srcId="{20D4172F-1D9E-4F28-92DD-6C400C707E77}" destId="{077DB8D7-B80A-4DB4-8BC4-0E308496E45A}" srcOrd="0" destOrd="0" parTransId="{E5A63761-2F12-48B8-AB9D-57309858A50B}" sibTransId="{61BA978D-1669-4535-A779-B21556C72BD3}"/>
    <dgm:cxn modelId="{044CC372-A960-4BD0-B9E1-85EB1FD215C3}" srcId="{14011813-F19C-4C8C-8533-A458A7589123}" destId="{20D4172F-1D9E-4F28-92DD-6C400C707E77}" srcOrd="1" destOrd="0" parTransId="{69502F55-4AD1-42F2-97E9-2CFB0BED70FA}" sibTransId="{8B00600C-A97E-4578-A75F-F28BDF49D984}"/>
    <dgm:cxn modelId="{999C9392-BB9C-445A-B109-AA907B92A44D}" type="presOf" srcId="{20D4172F-1D9E-4F28-92DD-6C400C707E77}" destId="{88253DE3-87EA-48D9-AD27-21427DA679C0}" srcOrd="1" destOrd="0" presId="urn:microsoft.com/office/officeart/2008/layout/HalfCircleOrganizationChart"/>
    <dgm:cxn modelId="{65161D9E-6F94-4308-89CF-305D6FA3B820}" srcId="{20D4172F-1D9E-4F28-92DD-6C400C707E77}" destId="{69445317-CDD8-4964-8D32-FA533010E761}" srcOrd="1" destOrd="0" parTransId="{AD03ADD0-45AE-4425-B2A4-1DD4F56326AE}" sibTransId="{93607157-71D3-4831-9E94-A52442F16357}"/>
    <dgm:cxn modelId="{210DF3A7-875F-49D2-B0F8-AD366F10EF68}" type="presOf" srcId="{14011813-F19C-4C8C-8533-A458A7589123}" destId="{10DCA380-AB91-4216-A045-262025C8F121}" srcOrd="0" destOrd="0" presId="urn:microsoft.com/office/officeart/2008/layout/HalfCircleOrganizationChart"/>
    <dgm:cxn modelId="{1EC064AB-7838-445B-8E9C-527DC7EB2977}" type="presOf" srcId="{69445317-CDD8-4964-8D32-FA533010E761}" destId="{11098572-4294-41D9-82E4-DE0BDE1710C4}" srcOrd="0" destOrd="0" presId="urn:microsoft.com/office/officeart/2008/layout/HalfCircleOrganizationChart"/>
    <dgm:cxn modelId="{7A19C4BB-34EF-4F9A-A6F0-7B1DB8B98174}" type="presOf" srcId="{2485DBC1-06C9-4C5A-83DA-C029302244AB}" destId="{E68889CD-747F-4BC8-A2B3-9BDA033D0944}" srcOrd="1" destOrd="0" presId="urn:microsoft.com/office/officeart/2008/layout/HalfCircleOrganizationChart"/>
    <dgm:cxn modelId="{E75708E0-D4E0-499D-A721-E605F3FACED4}" type="presOf" srcId="{69445317-CDD8-4964-8D32-FA533010E761}" destId="{C84A3657-9AC0-4552-B8D3-2E2BFAC3A715}" srcOrd="1" destOrd="0" presId="urn:microsoft.com/office/officeart/2008/layout/HalfCircleOrganizationChart"/>
    <dgm:cxn modelId="{0004A4EA-00A3-47CC-9F2F-ABDEB02F6A32}" srcId="{14011813-F19C-4C8C-8533-A458A7589123}" destId="{2485DBC1-06C9-4C5A-83DA-C029302244AB}" srcOrd="0" destOrd="0" parTransId="{50288072-12F2-4DD5-BD87-E32D45D4B9E0}" sibTransId="{A6B199CB-EF1E-4110-8655-1EB3C35BD4BC}"/>
    <dgm:cxn modelId="{E7E59BF3-7FA4-4E2E-950E-2085860C185F}" type="presOf" srcId="{AD03ADD0-45AE-4425-B2A4-1DD4F56326AE}" destId="{4541ABFE-5C41-4D27-B349-0B0E4870C72E}" srcOrd="0" destOrd="0" presId="urn:microsoft.com/office/officeart/2008/layout/HalfCircleOrganizationChart"/>
    <dgm:cxn modelId="{5B3AE3C2-FF00-4667-863B-5C2DE13C3282}" type="presParOf" srcId="{10DCA380-AB91-4216-A045-262025C8F121}" destId="{B28F2F7C-1D0D-48BF-BA4F-4105CEF60CE2}" srcOrd="0" destOrd="0" presId="urn:microsoft.com/office/officeart/2008/layout/HalfCircleOrganizationChart"/>
    <dgm:cxn modelId="{15C69A1F-1BC3-4D04-82F4-2253802B0BEA}" type="presParOf" srcId="{B28F2F7C-1D0D-48BF-BA4F-4105CEF60CE2}" destId="{3E66D81B-3239-4352-850C-C43F783DE6C9}" srcOrd="0" destOrd="0" presId="urn:microsoft.com/office/officeart/2008/layout/HalfCircleOrganizationChart"/>
    <dgm:cxn modelId="{6CD3A30E-4C0B-4279-8BB2-0189E748ECF5}" type="presParOf" srcId="{3E66D81B-3239-4352-850C-C43F783DE6C9}" destId="{9641A3E7-9B05-42FC-9FBB-DE3A4FD6ABA4}" srcOrd="0" destOrd="0" presId="urn:microsoft.com/office/officeart/2008/layout/HalfCircleOrganizationChart"/>
    <dgm:cxn modelId="{AB5B241F-1045-4BFC-9368-87856C7F1DF3}" type="presParOf" srcId="{3E66D81B-3239-4352-850C-C43F783DE6C9}" destId="{8217A079-8377-4757-8881-43288FF3642F}" srcOrd="1" destOrd="0" presId="urn:microsoft.com/office/officeart/2008/layout/HalfCircleOrganizationChart"/>
    <dgm:cxn modelId="{AB7F1A26-2441-44EA-ADC9-81FD4054256F}" type="presParOf" srcId="{3E66D81B-3239-4352-850C-C43F783DE6C9}" destId="{70DF72D0-F490-48B7-A64D-5D436CFF9952}" srcOrd="2" destOrd="0" presId="urn:microsoft.com/office/officeart/2008/layout/HalfCircleOrganizationChart"/>
    <dgm:cxn modelId="{FECEC819-CF23-408F-A2C4-255F408702EF}" type="presParOf" srcId="{3E66D81B-3239-4352-850C-C43F783DE6C9}" destId="{E68889CD-747F-4BC8-A2B3-9BDA033D0944}" srcOrd="3" destOrd="0" presId="urn:microsoft.com/office/officeart/2008/layout/HalfCircleOrganizationChart"/>
    <dgm:cxn modelId="{221A6155-27F0-4181-906C-D0E22D0415CA}" type="presParOf" srcId="{B28F2F7C-1D0D-48BF-BA4F-4105CEF60CE2}" destId="{9C4E2947-C444-4551-A979-FC916D5962D8}" srcOrd="1" destOrd="0" presId="urn:microsoft.com/office/officeart/2008/layout/HalfCircleOrganizationChart"/>
    <dgm:cxn modelId="{EAC43932-D994-4DC3-8A30-FFB297C9D81E}" type="presParOf" srcId="{B28F2F7C-1D0D-48BF-BA4F-4105CEF60CE2}" destId="{EDBDA503-CF1A-4E91-9C11-E8748B443CF5}" srcOrd="2" destOrd="0" presId="urn:microsoft.com/office/officeart/2008/layout/HalfCircleOrganizationChart"/>
    <dgm:cxn modelId="{D1329DF1-6A55-4A6C-8568-7C73A81B95F0}" type="presParOf" srcId="{10DCA380-AB91-4216-A045-262025C8F121}" destId="{885ABC9C-5491-4154-AFB7-DCEB170A991E}" srcOrd="1" destOrd="0" presId="urn:microsoft.com/office/officeart/2008/layout/HalfCircleOrganizationChart"/>
    <dgm:cxn modelId="{240DDA62-B721-4DA7-A1C6-EE822E381D26}" type="presParOf" srcId="{885ABC9C-5491-4154-AFB7-DCEB170A991E}" destId="{027BDDE6-5398-4F7D-B95F-B8FA01834748}" srcOrd="0" destOrd="0" presId="urn:microsoft.com/office/officeart/2008/layout/HalfCircleOrganizationChart"/>
    <dgm:cxn modelId="{CB9E7626-BF8A-47FD-8DAA-35E8341ACFE1}" type="presParOf" srcId="{027BDDE6-5398-4F7D-B95F-B8FA01834748}" destId="{D9AFB8A8-D1EA-4289-9678-2B2DA5680CB0}" srcOrd="0" destOrd="0" presId="urn:microsoft.com/office/officeart/2008/layout/HalfCircleOrganizationChart"/>
    <dgm:cxn modelId="{3760CC33-4811-42C2-AD16-7426935BE806}" type="presParOf" srcId="{027BDDE6-5398-4F7D-B95F-B8FA01834748}" destId="{64BF7B9B-E01D-4878-9764-246E10C6E787}" srcOrd="1" destOrd="0" presId="urn:microsoft.com/office/officeart/2008/layout/HalfCircleOrganizationChart"/>
    <dgm:cxn modelId="{F323B60B-87B6-41C8-89F6-BADF3DEDD561}" type="presParOf" srcId="{027BDDE6-5398-4F7D-B95F-B8FA01834748}" destId="{977C2846-B98E-47F6-8D8D-D9EFF8753661}" srcOrd="2" destOrd="0" presId="urn:microsoft.com/office/officeart/2008/layout/HalfCircleOrganizationChart"/>
    <dgm:cxn modelId="{882779F2-4B94-40C1-B6D1-BD4984924D75}" type="presParOf" srcId="{027BDDE6-5398-4F7D-B95F-B8FA01834748}" destId="{88253DE3-87EA-48D9-AD27-21427DA679C0}" srcOrd="3" destOrd="0" presId="urn:microsoft.com/office/officeart/2008/layout/HalfCircleOrganizationChart"/>
    <dgm:cxn modelId="{45FB740F-F48D-467A-ACE7-098BB8831310}" type="presParOf" srcId="{885ABC9C-5491-4154-AFB7-DCEB170A991E}" destId="{A3EB8E55-19EC-4BCB-B5A2-CEAA2FE23E71}" srcOrd="1" destOrd="0" presId="urn:microsoft.com/office/officeart/2008/layout/HalfCircleOrganizationChart"/>
    <dgm:cxn modelId="{FFA323F1-A46B-47C4-BF93-8A5AA58DB526}" type="presParOf" srcId="{A3EB8E55-19EC-4BCB-B5A2-CEAA2FE23E71}" destId="{0C1E5770-70A8-4DB2-8A84-9B3BE6B2BB40}" srcOrd="0" destOrd="0" presId="urn:microsoft.com/office/officeart/2008/layout/HalfCircleOrganizationChart"/>
    <dgm:cxn modelId="{8DE3F0C0-0DF7-4CC4-A0EA-ABFE4CDA9A71}" type="presParOf" srcId="{A3EB8E55-19EC-4BCB-B5A2-CEAA2FE23E71}" destId="{38E4F8CD-C5D7-4008-B00E-545D7F2C1E57}" srcOrd="1" destOrd="0" presId="urn:microsoft.com/office/officeart/2008/layout/HalfCircleOrganizationChart"/>
    <dgm:cxn modelId="{2AD13F2C-1563-48DC-811D-B65FEBED71B8}" type="presParOf" srcId="{38E4F8CD-C5D7-4008-B00E-545D7F2C1E57}" destId="{146BABC8-2501-472A-B38E-E0687B7CE58B}" srcOrd="0" destOrd="0" presId="urn:microsoft.com/office/officeart/2008/layout/HalfCircleOrganizationChart"/>
    <dgm:cxn modelId="{1F7BB0D5-94FE-4DC0-AC4C-5AE64CF942AE}" type="presParOf" srcId="{146BABC8-2501-472A-B38E-E0687B7CE58B}" destId="{8D305A9A-AAEC-4BEE-A72E-D1FF2E85B4F1}" srcOrd="0" destOrd="0" presId="urn:microsoft.com/office/officeart/2008/layout/HalfCircleOrganizationChart"/>
    <dgm:cxn modelId="{1284973E-858C-425B-BEBC-0168334E5DDA}" type="presParOf" srcId="{146BABC8-2501-472A-B38E-E0687B7CE58B}" destId="{35860919-2DA0-4D62-BF38-17F1D1359444}" srcOrd="1" destOrd="0" presId="urn:microsoft.com/office/officeart/2008/layout/HalfCircleOrganizationChart"/>
    <dgm:cxn modelId="{DC3E22E7-0B57-4EC5-99C2-639FE0FE9413}" type="presParOf" srcId="{146BABC8-2501-472A-B38E-E0687B7CE58B}" destId="{F1B581BF-FCF6-4F3F-A121-6BB4A8D5858D}" srcOrd="2" destOrd="0" presId="urn:microsoft.com/office/officeart/2008/layout/HalfCircleOrganizationChart"/>
    <dgm:cxn modelId="{CBC9CBA2-F29A-4879-8498-DA3DBFD710F9}" type="presParOf" srcId="{146BABC8-2501-472A-B38E-E0687B7CE58B}" destId="{338983F8-FAA5-46A6-9532-8F2B8DF5ACA0}" srcOrd="3" destOrd="0" presId="urn:microsoft.com/office/officeart/2008/layout/HalfCircleOrganizationChart"/>
    <dgm:cxn modelId="{6527653A-B300-4BB3-982A-55918037EEAE}" type="presParOf" srcId="{38E4F8CD-C5D7-4008-B00E-545D7F2C1E57}" destId="{0FBB005C-7ABB-4B04-A01E-CD5EEA62A455}" srcOrd="1" destOrd="0" presId="urn:microsoft.com/office/officeart/2008/layout/HalfCircleOrganizationChart"/>
    <dgm:cxn modelId="{943DC492-2A28-4FBB-80EF-67D753FAF337}" type="presParOf" srcId="{38E4F8CD-C5D7-4008-B00E-545D7F2C1E57}" destId="{41CAB643-31D3-48BD-A140-1C7BF063FE43}" srcOrd="2" destOrd="0" presId="urn:microsoft.com/office/officeart/2008/layout/HalfCircleOrganizationChart"/>
    <dgm:cxn modelId="{4AB6460C-C1A4-454B-9372-07B1D1967F60}" type="presParOf" srcId="{A3EB8E55-19EC-4BCB-B5A2-CEAA2FE23E71}" destId="{4541ABFE-5C41-4D27-B349-0B0E4870C72E}" srcOrd="2" destOrd="0" presId="urn:microsoft.com/office/officeart/2008/layout/HalfCircleOrganizationChart"/>
    <dgm:cxn modelId="{17484830-6895-48FE-A6DD-C0840A0E9868}" type="presParOf" srcId="{A3EB8E55-19EC-4BCB-B5A2-CEAA2FE23E71}" destId="{9CA9CD60-1DF5-44D8-A4A3-2171A81DBC11}" srcOrd="3" destOrd="0" presId="urn:microsoft.com/office/officeart/2008/layout/HalfCircleOrganizationChart"/>
    <dgm:cxn modelId="{83744652-334F-4B8F-825B-7F8649D24049}" type="presParOf" srcId="{9CA9CD60-1DF5-44D8-A4A3-2171A81DBC11}" destId="{3132ABC7-0EF3-492B-A7A5-FCAB44CE9A51}" srcOrd="0" destOrd="0" presId="urn:microsoft.com/office/officeart/2008/layout/HalfCircleOrganizationChart"/>
    <dgm:cxn modelId="{EB325A43-9EFD-4D9C-BD15-F18246AA67EB}" type="presParOf" srcId="{3132ABC7-0EF3-492B-A7A5-FCAB44CE9A51}" destId="{11098572-4294-41D9-82E4-DE0BDE1710C4}" srcOrd="0" destOrd="0" presId="urn:microsoft.com/office/officeart/2008/layout/HalfCircleOrganizationChart"/>
    <dgm:cxn modelId="{EB18FCBE-0D6E-4615-8512-A8364702A37A}" type="presParOf" srcId="{3132ABC7-0EF3-492B-A7A5-FCAB44CE9A51}" destId="{CAD1A855-5837-4200-8CD9-7B3D527F5E6C}" srcOrd="1" destOrd="0" presId="urn:microsoft.com/office/officeart/2008/layout/HalfCircleOrganizationChart"/>
    <dgm:cxn modelId="{726C95D6-DA34-4ACC-9C34-80A33D5308AE}" type="presParOf" srcId="{3132ABC7-0EF3-492B-A7A5-FCAB44CE9A51}" destId="{72565857-38DD-4A35-AA30-968A568CBA76}" srcOrd="2" destOrd="0" presId="urn:microsoft.com/office/officeart/2008/layout/HalfCircleOrganizationChart"/>
    <dgm:cxn modelId="{7212E873-AA88-4F04-993B-A9CE0034CE84}" type="presParOf" srcId="{3132ABC7-0EF3-492B-A7A5-FCAB44CE9A51}" destId="{C84A3657-9AC0-4552-B8D3-2E2BFAC3A715}" srcOrd="3" destOrd="0" presId="urn:microsoft.com/office/officeart/2008/layout/HalfCircleOrganizationChart"/>
    <dgm:cxn modelId="{CE7529FD-25B4-488F-B4E4-EB258C2A42DA}" type="presParOf" srcId="{9CA9CD60-1DF5-44D8-A4A3-2171A81DBC11}" destId="{FD77D27D-0A1E-4198-8549-4B45F2629CE2}" srcOrd="1" destOrd="0" presId="urn:microsoft.com/office/officeart/2008/layout/HalfCircleOrganizationChart"/>
    <dgm:cxn modelId="{62F5346A-E96E-47B3-B57A-7D6999BAECCC}" type="presParOf" srcId="{9CA9CD60-1DF5-44D8-A4A3-2171A81DBC11}" destId="{E12D5BF7-9A96-4AC8-9E57-101BBB97E636}" srcOrd="2" destOrd="0" presId="urn:microsoft.com/office/officeart/2008/layout/HalfCircleOrganizationChart"/>
    <dgm:cxn modelId="{22D9B23A-219D-4955-83F7-A97757E8BB5C}" type="presParOf" srcId="{885ABC9C-5491-4154-AFB7-DCEB170A991E}" destId="{AFD3B928-EDBE-46C7-AA5E-7ABFC791F4A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7DFA423-F713-4504-A6A1-07A0FBBE7FCF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1A404FA-5472-411D-B9D9-936AB83F4CD8}">
      <dgm:prSet custT="1"/>
      <dgm:spPr/>
      <dgm:t>
        <a:bodyPr/>
        <a:lstStyle/>
        <a:p>
          <a:endParaRPr lang="es-ES" sz="1800" dirty="0"/>
        </a:p>
        <a:p>
          <a:endParaRPr lang="es-ES" sz="1800" dirty="0"/>
        </a:p>
        <a:p>
          <a:endParaRPr lang="es-ES" sz="1800" dirty="0"/>
        </a:p>
        <a:p>
          <a:endParaRPr lang="es-ES" sz="1800" dirty="0"/>
        </a:p>
        <a:p>
          <a:r>
            <a:rPr lang="es-ES" sz="1800" dirty="0" err="1"/>
            <a:t>RDLey</a:t>
          </a:r>
          <a:r>
            <a:rPr lang="es-ES" sz="1800" dirty="0"/>
            <a:t> 14/2019, de 31 de octubre (modifica la LPAC):</a:t>
          </a:r>
        </a:p>
      </dgm:t>
    </dgm:pt>
    <dgm:pt modelId="{5C87B947-828F-4DF1-958D-E436FD36E8DD}" type="parTrans" cxnId="{42C30170-8E2F-4CB2-9012-C76CC2AA67F9}">
      <dgm:prSet/>
      <dgm:spPr/>
      <dgm:t>
        <a:bodyPr/>
        <a:lstStyle/>
        <a:p>
          <a:endParaRPr lang="es-ES"/>
        </a:p>
      </dgm:t>
    </dgm:pt>
    <dgm:pt modelId="{7F318EC2-1A57-4FEB-BE6B-356874345D64}" type="sibTrans" cxnId="{42C30170-8E2F-4CB2-9012-C76CC2AA67F9}">
      <dgm:prSet/>
      <dgm:spPr/>
      <dgm:t>
        <a:bodyPr/>
        <a:lstStyle/>
        <a:p>
          <a:endParaRPr lang="es-ES"/>
        </a:p>
      </dgm:t>
    </dgm:pt>
    <dgm:pt modelId="{06FBC76E-F895-42F5-82B2-6FF5C3FFB437}">
      <dgm:prSet custT="1"/>
      <dgm:spPr/>
      <dgm:t>
        <a:bodyPr/>
        <a:lstStyle/>
        <a:p>
          <a:r>
            <a:rPr lang="es-ES" sz="2000" dirty="0"/>
            <a:t>Es la encargada de autorizar estos sistemas, que sólo se deniegan por motivos de seguridad pública, previo informe de la Secretaria de Estado de Seguridad del Ministerio del Interior </a:t>
          </a:r>
        </a:p>
      </dgm:t>
    </dgm:pt>
    <dgm:pt modelId="{976ADC19-FC63-4F6F-9EDA-AE4B9F6E8761}" type="parTrans" cxnId="{6F7B0DEF-16AA-4D71-A547-ACB5A9DF26FB}">
      <dgm:prSet/>
      <dgm:spPr/>
      <dgm:t>
        <a:bodyPr/>
        <a:lstStyle/>
        <a:p>
          <a:endParaRPr lang="es-ES"/>
        </a:p>
      </dgm:t>
    </dgm:pt>
    <dgm:pt modelId="{E9F1E7F2-2882-4F48-A2E0-0F3C2B4C6817}" type="sibTrans" cxnId="{6F7B0DEF-16AA-4D71-A547-ACB5A9DF26FB}">
      <dgm:prSet/>
      <dgm:spPr/>
      <dgm:t>
        <a:bodyPr/>
        <a:lstStyle/>
        <a:p>
          <a:endParaRPr lang="es-ES"/>
        </a:p>
      </dgm:t>
    </dgm:pt>
    <dgm:pt modelId="{3DDA1BB3-D759-4A99-B284-EBA55D7204AD}">
      <dgm:prSet custT="1"/>
      <dgm:spPr/>
      <dgm:t>
        <a:bodyPr/>
        <a:lstStyle/>
        <a:p>
          <a:r>
            <a:rPr lang="es-ES" sz="2000" dirty="0"/>
            <a:t>Crea una Secretaría General de Administración Digital, que depende de la Secretaría de Estado de Digitalización e IA del Ministerio de Asuntos Económicos y Transformación Digital</a:t>
          </a:r>
        </a:p>
      </dgm:t>
    </dgm:pt>
    <dgm:pt modelId="{35DE1E54-F3A8-45A3-B4A7-5CE93F01BB48}" type="parTrans" cxnId="{70CF3F97-F12A-49A8-8A2E-B9F3738F4ECD}">
      <dgm:prSet/>
      <dgm:spPr/>
      <dgm:t>
        <a:bodyPr/>
        <a:lstStyle/>
        <a:p>
          <a:endParaRPr lang="es-ES"/>
        </a:p>
      </dgm:t>
    </dgm:pt>
    <dgm:pt modelId="{1BDE7F8E-2521-4DB5-BD32-5460F40D5FA7}" type="sibTrans" cxnId="{70CF3F97-F12A-49A8-8A2E-B9F3738F4ECD}">
      <dgm:prSet/>
      <dgm:spPr/>
      <dgm:t>
        <a:bodyPr/>
        <a:lstStyle/>
        <a:p>
          <a:endParaRPr lang="es-ES"/>
        </a:p>
      </dgm:t>
    </dgm:pt>
    <dgm:pt modelId="{D3FB6D5A-2907-4B37-98DC-C62B6B718086}" type="pres">
      <dgm:prSet presAssocID="{97DFA423-F713-4504-A6A1-07A0FBBE7FCF}" presName="vert0" presStyleCnt="0">
        <dgm:presLayoutVars>
          <dgm:dir/>
          <dgm:animOne val="branch"/>
          <dgm:animLvl val="lvl"/>
        </dgm:presLayoutVars>
      </dgm:prSet>
      <dgm:spPr/>
    </dgm:pt>
    <dgm:pt modelId="{E7A140DF-DFFC-4CA5-9A71-F36AFA70828F}" type="pres">
      <dgm:prSet presAssocID="{21A404FA-5472-411D-B9D9-936AB83F4CD8}" presName="thickLine" presStyleLbl="alignNode1" presStyleIdx="0" presStyleCnt="1"/>
      <dgm:spPr/>
    </dgm:pt>
    <dgm:pt modelId="{14824B37-EE93-42BB-AAC3-ADB8BA0EE074}" type="pres">
      <dgm:prSet presAssocID="{21A404FA-5472-411D-B9D9-936AB83F4CD8}" presName="horz1" presStyleCnt="0"/>
      <dgm:spPr/>
    </dgm:pt>
    <dgm:pt modelId="{4ACAD01F-B663-4D57-A212-4582208D5C09}" type="pres">
      <dgm:prSet presAssocID="{21A404FA-5472-411D-B9D9-936AB83F4CD8}" presName="tx1" presStyleLbl="revTx" presStyleIdx="0" presStyleCnt="3"/>
      <dgm:spPr/>
    </dgm:pt>
    <dgm:pt modelId="{98A79CC0-F7CC-4233-B131-15DDE2A8C46C}" type="pres">
      <dgm:prSet presAssocID="{21A404FA-5472-411D-B9D9-936AB83F4CD8}" presName="vert1" presStyleCnt="0"/>
      <dgm:spPr/>
    </dgm:pt>
    <dgm:pt modelId="{62848725-7A4B-409F-BDC6-01E77ADC0533}" type="pres">
      <dgm:prSet presAssocID="{3DDA1BB3-D759-4A99-B284-EBA55D7204AD}" presName="vertSpace2a" presStyleCnt="0"/>
      <dgm:spPr/>
    </dgm:pt>
    <dgm:pt modelId="{E6A2C10D-49CF-41A2-A59A-FFF9C9EF24C3}" type="pres">
      <dgm:prSet presAssocID="{3DDA1BB3-D759-4A99-B284-EBA55D7204AD}" presName="horz2" presStyleCnt="0"/>
      <dgm:spPr/>
    </dgm:pt>
    <dgm:pt modelId="{83C9850F-0052-4582-A4E4-0A7CF2E55214}" type="pres">
      <dgm:prSet presAssocID="{3DDA1BB3-D759-4A99-B284-EBA55D7204AD}" presName="horzSpace2" presStyleCnt="0"/>
      <dgm:spPr/>
    </dgm:pt>
    <dgm:pt modelId="{935C6F21-C825-47FC-A570-F3C73582F66E}" type="pres">
      <dgm:prSet presAssocID="{3DDA1BB3-D759-4A99-B284-EBA55D7204AD}" presName="tx2" presStyleLbl="revTx" presStyleIdx="1" presStyleCnt="3"/>
      <dgm:spPr/>
    </dgm:pt>
    <dgm:pt modelId="{4706F434-9490-4104-9685-7EAD2254465E}" type="pres">
      <dgm:prSet presAssocID="{3DDA1BB3-D759-4A99-B284-EBA55D7204AD}" presName="vert2" presStyleCnt="0"/>
      <dgm:spPr/>
    </dgm:pt>
    <dgm:pt modelId="{E4BEFF79-201B-4F33-BC0D-F6C62FB19372}" type="pres">
      <dgm:prSet presAssocID="{06FBC76E-F895-42F5-82B2-6FF5C3FFB437}" presName="horz3" presStyleCnt="0"/>
      <dgm:spPr/>
    </dgm:pt>
    <dgm:pt modelId="{37A7EFD5-D4C6-412B-A685-E39388FB733F}" type="pres">
      <dgm:prSet presAssocID="{06FBC76E-F895-42F5-82B2-6FF5C3FFB437}" presName="horzSpace3" presStyleCnt="0"/>
      <dgm:spPr/>
    </dgm:pt>
    <dgm:pt modelId="{12B8A456-C8EC-4C1A-808D-607D3B2364B5}" type="pres">
      <dgm:prSet presAssocID="{06FBC76E-F895-42F5-82B2-6FF5C3FFB437}" presName="tx3" presStyleLbl="revTx" presStyleIdx="2" presStyleCnt="3"/>
      <dgm:spPr/>
    </dgm:pt>
    <dgm:pt modelId="{544E7055-D42C-441D-91FE-9CC947967287}" type="pres">
      <dgm:prSet presAssocID="{06FBC76E-F895-42F5-82B2-6FF5C3FFB437}" presName="vert3" presStyleCnt="0"/>
      <dgm:spPr/>
    </dgm:pt>
    <dgm:pt modelId="{5F1F81DE-11F8-4C26-B294-86AF96E935B7}" type="pres">
      <dgm:prSet presAssocID="{3DDA1BB3-D759-4A99-B284-EBA55D7204AD}" presName="thinLine2b" presStyleLbl="callout" presStyleIdx="0" presStyleCnt="1"/>
      <dgm:spPr/>
    </dgm:pt>
    <dgm:pt modelId="{5935AEE6-2AF7-4699-A951-BE7BA55233C9}" type="pres">
      <dgm:prSet presAssocID="{3DDA1BB3-D759-4A99-B284-EBA55D7204AD}" presName="vertSpace2b" presStyleCnt="0"/>
      <dgm:spPr/>
    </dgm:pt>
  </dgm:ptLst>
  <dgm:cxnLst>
    <dgm:cxn modelId="{42C30170-8E2F-4CB2-9012-C76CC2AA67F9}" srcId="{97DFA423-F713-4504-A6A1-07A0FBBE7FCF}" destId="{21A404FA-5472-411D-B9D9-936AB83F4CD8}" srcOrd="0" destOrd="0" parTransId="{5C87B947-828F-4DF1-958D-E436FD36E8DD}" sibTransId="{7F318EC2-1A57-4FEB-BE6B-356874345D64}"/>
    <dgm:cxn modelId="{922D6451-7B39-4B98-8D2D-1DE7884ECA61}" type="presOf" srcId="{3DDA1BB3-D759-4A99-B284-EBA55D7204AD}" destId="{935C6F21-C825-47FC-A570-F3C73582F66E}" srcOrd="0" destOrd="0" presId="urn:microsoft.com/office/officeart/2008/layout/LinedList"/>
    <dgm:cxn modelId="{FC580352-6D82-4820-A8B5-D577A56514DB}" type="presOf" srcId="{06FBC76E-F895-42F5-82B2-6FF5C3FFB437}" destId="{12B8A456-C8EC-4C1A-808D-607D3B2364B5}" srcOrd="0" destOrd="0" presId="urn:microsoft.com/office/officeart/2008/layout/LinedList"/>
    <dgm:cxn modelId="{B0DA5684-CC7F-4F2B-9AB9-DB94E9BAB5EE}" type="presOf" srcId="{21A404FA-5472-411D-B9D9-936AB83F4CD8}" destId="{4ACAD01F-B663-4D57-A212-4582208D5C09}" srcOrd="0" destOrd="0" presId="urn:microsoft.com/office/officeart/2008/layout/LinedList"/>
    <dgm:cxn modelId="{70CF3F97-F12A-49A8-8A2E-B9F3738F4ECD}" srcId="{21A404FA-5472-411D-B9D9-936AB83F4CD8}" destId="{3DDA1BB3-D759-4A99-B284-EBA55D7204AD}" srcOrd="0" destOrd="0" parTransId="{35DE1E54-F3A8-45A3-B4A7-5CE93F01BB48}" sibTransId="{1BDE7F8E-2521-4DB5-BD32-5460F40D5FA7}"/>
    <dgm:cxn modelId="{493E51CA-7EF0-4DA1-93C5-71319A144782}" type="presOf" srcId="{97DFA423-F713-4504-A6A1-07A0FBBE7FCF}" destId="{D3FB6D5A-2907-4B37-98DC-C62B6B718086}" srcOrd="0" destOrd="0" presId="urn:microsoft.com/office/officeart/2008/layout/LinedList"/>
    <dgm:cxn modelId="{6F7B0DEF-16AA-4D71-A547-ACB5A9DF26FB}" srcId="{3DDA1BB3-D759-4A99-B284-EBA55D7204AD}" destId="{06FBC76E-F895-42F5-82B2-6FF5C3FFB437}" srcOrd="0" destOrd="0" parTransId="{976ADC19-FC63-4F6F-9EDA-AE4B9F6E8761}" sibTransId="{E9F1E7F2-2882-4F48-A2E0-0F3C2B4C6817}"/>
    <dgm:cxn modelId="{3C9D8A3E-D633-4F64-8406-9BA99FA25AED}" type="presParOf" srcId="{D3FB6D5A-2907-4B37-98DC-C62B6B718086}" destId="{E7A140DF-DFFC-4CA5-9A71-F36AFA70828F}" srcOrd="0" destOrd="0" presId="urn:microsoft.com/office/officeart/2008/layout/LinedList"/>
    <dgm:cxn modelId="{87B7D3E2-BFC5-4359-B56B-F60F1524139B}" type="presParOf" srcId="{D3FB6D5A-2907-4B37-98DC-C62B6B718086}" destId="{14824B37-EE93-42BB-AAC3-ADB8BA0EE074}" srcOrd="1" destOrd="0" presId="urn:microsoft.com/office/officeart/2008/layout/LinedList"/>
    <dgm:cxn modelId="{B1C2F46B-B156-47DA-A62D-C173F3FD7B26}" type="presParOf" srcId="{14824B37-EE93-42BB-AAC3-ADB8BA0EE074}" destId="{4ACAD01F-B663-4D57-A212-4582208D5C09}" srcOrd="0" destOrd="0" presId="urn:microsoft.com/office/officeart/2008/layout/LinedList"/>
    <dgm:cxn modelId="{A33C780F-D8E1-4A6D-8823-84A1290D2B78}" type="presParOf" srcId="{14824B37-EE93-42BB-AAC3-ADB8BA0EE074}" destId="{98A79CC0-F7CC-4233-B131-15DDE2A8C46C}" srcOrd="1" destOrd="0" presId="urn:microsoft.com/office/officeart/2008/layout/LinedList"/>
    <dgm:cxn modelId="{E4CDF9CA-CEAC-40B0-8763-0B06A4E9AD60}" type="presParOf" srcId="{98A79CC0-F7CC-4233-B131-15DDE2A8C46C}" destId="{62848725-7A4B-409F-BDC6-01E77ADC0533}" srcOrd="0" destOrd="0" presId="urn:microsoft.com/office/officeart/2008/layout/LinedList"/>
    <dgm:cxn modelId="{A2D6656C-E562-4271-94CF-6163F90694B0}" type="presParOf" srcId="{98A79CC0-F7CC-4233-B131-15DDE2A8C46C}" destId="{E6A2C10D-49CF-41A2-A59A-FFF9C9EF24C3}" srcOrd="1" destOrd="0" presId="urn:microsoft.com/office/officeart/2008/layout/LinedList"/>
    <dgm:cxn modelId="{148ADBFA-7896-4054-9029-D2FD824B1E63}" type="presParOf" srcId="{E6A2C10D-49CF-41A2-A59A-FFF9C9EF24C3}" destId="{83C9850F-0052-4582-A4E4-0A7CF2E55214}" srcOrd="0" destOrd="0" presId="urn:microsoft.com/office/officeart/2008/layout/LinedList"/>
    <dgm:cxn modelId="{8974AFF9-13F2-4B0B-888C-4A56B3F306A6}" type="presParOf" srcId="{E6A2C10D-49CF-41A2-A59A-FFF9C9EF24C3}" destId="{935C6F21-C825-47FC-A570-F3C73582F66E}" srcOrd="1" destOrd="0" presId="urn:microsoft.com/office/officeart/2008/layout/LinedList"/>
    <dgm:cxn modelId="{3C2367D9-1470-454F-A48F-D4A932827565}" type="presParOf" srcId="{E6A2C10D-49CF-41A2-A59A-FFF9C9EF24C3}" destId="{4706F434-9490-4104-9685-7EAD2254465E}" srcOrd="2" destOrd="0" presId="urn:microsoft.com/office/officeart/2008/layout/LinedList"/>
    <dgm:cxn modelId="{9503A031-513A-4334-B65D-DCB6F62D25F2}" type="presParOf" srcId="{4706F434-9490-4104-9685-7EAD2254465E}" destId="{E4BEFF79-201B-4F33-BC0D-F6C62FB19372}" srcOrd="0" destOrd="0" presId="urn:microsoft.com/office/officeart/2008/layout/LinedList"/>
    <dgm:cxn modelId="{8B829A8F-AF62-451A-872E-6DB2FE19C9A6}" type="presParOf" srcId="{E4BEFF79-201B-4F33-BC0D-F6C62FB19372}" destId="{37A7EFD5-D4C6-412B-A685-E39388FB733F}" srcOrd="0" destOrd="0" presId="urn:microsoft.com/office/officeart/2008/layout/LinedList"/>
    <dgm:cxn modelId="{9860174B-31F9-406B-A128-058F7BC221E1}" type="presParOf" srcId="{E4BEFF79-201B-4F33-BC0D-F6C62FB19372}" destId="{12B8A456-C8EC-4C1A-808D-607D3B2364B5}" srcOrd="1" destOrd="0" presId="urn:microsoft.com/office/officeart/2008/layout/LinedList"/>
    <dgm:cxn modelId="{884B2FBC-7BC9-4003-869B-53F6A090FE6F}" type="presParOf" srcId="{E4BEFF79-201B-4F33-BC0D-F6C62FB19372}" destId="{544E7055-D42C-441D-91FE-9CC947967287}" srcOrd="2" destOrd="0" presId="urn:microsoft.com/office/officeart/2008/layout/LinedList"/>
    <dgm:cxn modelId="{D8ACBC5A-B854-468C-AC66-F04B69F79F2E}" type="presParOf" srcId="{98A79CC0-F7CC-4233-B131-15DDE2A8C46C}" destId="{5F1F81DE-11F8-4C26-B294-86AF96E935B7}" srcOrd="2" destOrd="0" presId="urn:microsoft.com/office/officeart/2008/layout/LinedList"/>
    <dgm:cxn modelId="{917DE8C4-24E6-4224-9753-CF0F8329603E}" type="presParOf" srcId="{98A79CC0-F7CC-4233-B131-15DDE2A8C46C}" destId="{5935AEE6-2AF7-4699-A951-BE7BA55233C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4DF40C4-A724-4537-B6A2-E3BEB46B1E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A50AAA-D8AE-44F5-B546-B09C5625B627}">
      <dgm:prSet custT="1"/>
      <dgm:spPr/>
      <dgm:t>
        <a:bodyPr/>
        <a:lstStyle/>
        <a:p>
          <a:r>
            <a:rPr lang="es-ES" sz="2400" dirty="0"/>
            <a:t>--Ámbito tributario: presentación telemática de autoliquidaciones y otros procedimientos tributarios</a:t>
          </a:r>
        </a:p>
      </dgm:t>
    </dgm:pt>
    <dgm:pt modelId="{6DFEEA4A-0A99-47F5-A2A1-9A6253673EDB}" type="parTrans" cxnId="{3A014149-02AB-4CE6-A86B-0132CB436297}">
      <dgm:prSet/>
      <dgm:spPr/>
      <dgm:t>
        <a:bodyPr/>
        <a:lstStyle/>
        <a:p>
          <a:endParaRPr lang="es-ES"/>
        </a:p>
      </dgm:t>
    </dgm:pt>
    <dgm:pt modelId="{65D3724E-112B-4962-B8BA-5E1EA879F92B}" type="sibTrans" cxnId="{3A014149-02AB-4CE6-A86B-0132CB436297}">
      <dgm:prSet/>
      <dgm:spPr/>
      <dgm:t>
        <a:bodyPr/>
        <a:lstStyle/>
        <a:p>
          <a:endParaRPr lang="es-ES"/>
        </a:p>
      </dgm:t>
    </dgm:pt>
    <dgm:pt modelId="{52B09CC1-FCAB-473C-B389-B6AEF8CAEE3D}">
      <dgm:prSet custT="1"/>
      <dgm:spPr/>
      <dgm:t>
        <a:bodyPr/>
        <a:lstStyle/>
        <a:p>
          <a:r>
            <a:rPr lang="es-ES" sz="2400" dirty="0"/>
            <a:t>--Ámbito del orden social y la gestión recaudatoria de la SS: algoritmos y decisiones automatizadas: el aterrizaje de los Big Data en la ITSS</a:t>
          </a:r>
        </a:p>
      </dgm:t>
    </dgm:pt>
    <dgm:pt modelId="{F515CD9E-3DF9-4BE9-8EEB-E735CAE6E8B6}" type="parTrans" cxnId="{93CB021E-4A2B-4BF2-BB45-AA2BAB6E6A96}">
      <dgm:prSet/>
      <dgm:spPr/>
      <dgm:t>
        <a:bodyPr/>
        <a:lstStyle/>
        <a:p>
          <a:endParaRPr lang="es-ES"/>
        </a:p>
      </dgm:t>
    </dgm:pt>
    <dgm:pt modelId="{39EB7004-2EB1-4BF4-8509-71081570972B}" type="sibTrans" cxnId="{93CB021E-4A2B-4BF2-BB45-AA2BAB6E6A96}">
      <dgm:prSet/>
      <dgm:spPr/>
      <dgm:t>
        <a:bodyPr/>
        <a:lstStyle/>
        <a:p>
          <a:endParaRPr lang="es-ES"/>
        </a:p>
      </dgm:t>
    </dgm:pt>
    <dgm:pt modelId="{51FF9EC3-6881-4B9B-B13D-4D55E5771780}">
      <dgm:prSet custT="1"/>
      <dgm:spPr/>
      <dgm:t>
        <a:bodyPr/>
        <a:lstStyle/>
        <a:p>
          <a:r>
            <a:rPr lang="es-ES" sz="2400" dirty="0"/>
            <a:t>--En el Servicio Estatal Público de Empleo</a:t>
          </a:r>
        </a:p>
      </dgm:t>
    </dgm:pt>
    <dgm:pt modelId="{27C0F5A3-8657-413E-9A2F-B351F1E17655}" type="parTrans" cxnId="{67FDAF4D-689F-4F3B-A9B7-39542C26EE4A}">
      <dgm:prSet/>
      <dgm:spPr/>
      <dgm:t>
        <a:bodyPr/>
        <a:lstStyle/>
        <a:p>
          <a:endParaRPr lang="es-ES"/>
        </a:p>
      </dgm:t>
    </dgm:pt>
    <dgm:pt modelId="{845A8081-9877-4181-927D-DF8A7648BF2B}" type="sibTrans" cxnId="{67FDAF4D-689F-4F3B-A9B7-39542C26EE4A}">
      <dgm:prSet/>
      <dgm:spPr/>
      <dgm:t>
        <a:bodyPr/>
        <a:lstStyle/>
        <a:p>
          <a:endParaRPr lang="es-ES"/>
        </a:p>
      </dgm:t>
    </dgm:pt>
    <dgm:pt modelId="{DEA89C21-E9D2-48C8-B46A-0BF0D665B566}" type="pres">
      <dgm:prSet presAssocID="{B4DF40C4-A724-4537-B6A2-E3BEB46B1E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F6AAE02-AA07-49C9-B671-5C808B896E1D}" type="pres">
      <dgm:prSet presAssocID="{35A50AAA-D8AE-44F5-B546-B09C5625B627}" presName="circle1" presStyleLbl="node1" presStyleIdx="0" presStyleCnt="3"/>
      <dgm:spPr/>
    </dgm:pt>
    <dgm:pt modelId="{2EE6F555-881B-4955-9AA1-111574773A2F}" type="pres">
      <dgm:prSet presAssocID="{35A50AAA-D8AE-44F5-B546-B09C5625B627}" presName="space" presStyleCnt="0"/>
      <dgm:spPr/>
    </dgm:pt>
    <dgm:pt modelId="{493E995F-6220-42BB-B352-9ACBD7524149}" type="pres">
      <dgm:prSet presAssocID="{35A50AAA-D8AE-44F5-B546-B09C5625B627}" presName="rect1" presStyleLbl="alignAcc1" presStyleIdx="0" presStyleCnt="3"/>
      <dgm:spPr/>
    </dgm:pt>
    <dgm:pt modelId="{8D1690F2-83E4-4B71-849F-E9DF61F82949}" type="pres">
      <dgm:prSet presAssocID="{52B09CC1-FCAB-473C-B389-B6AEF8CAEE3D}" presName="vertSpace2" presStyleLbl="node1" presStyleIdx="0" presStyleCnt="3"/>
      <dgm:spPr/>
    </dgm:pt>
    <dgm:pt modelId="{7A1F0713-8C66-4201-8C21-5530C602397C}" type="pres">
      <dgm:prSet presAssocID="{52B09CC1-FCAB-473C-B389-B6AEF8CAEE3D}" presName="circle2" presStyleLbl="node1" presStyleIdx="1" presStyleCnt="3"/>
      <dgm:spPr/>
    </dgm:pt>
    <dgm:pt modelId="{CD1F46BF-E70F-4330-A437-95856B88C562}" type="pres">
      <dgm:prSet presAssocID="{52B09CC1-FCAB-473C-B389-B6AEF8CAEE3D}" presName="rect2" presStyleLbl="alignAcc1" presStyleIdx="1" presStyleCnt="3"/>
      <dgm:spPr/>
    </dgm:pt>
    <dgm:pt modelId="{79BBEF03-95B5-4DAA-9C23-A1E26F2B5DD2}" type="pres">
      <dgm:prSet presAssocID="{51FF9EC3-6881-4B9B-B13D-4D55E5771780}" presName="vertSpace3" presStyleLbl="node1" presStyleIdx="1" presStyleCnt="3"/>
      <dgm:spPr/>
    </dgm:pt>
    <dgm:pt modelId="{74BEC2ED-FD23-476C-8138-07A3ED8F6920}" type="pres">
      <dgm:prSet presAssocID="{51FF9EC3-6881-4B9B-B13D-4D55E5771780}" presName="circle3" presStyleLbl="node1" presStyleIdx="2" presStyleCnt="3"/>
      <dgm:spPr/>
    </dgm:pt>
    <dgm:pt modelId="{4B7E8155-DDAD-4181-AAD8-2B50F9215320}" type="pres">
      <dgm:prSet presAssocID="{51FF9EC3-6881-4B9B-B13D-4D55E5771780}" presName="rect3" presStyleLbl="alignAcc1" presStyleIdx="2" presStyleCnt="3"/>
      <dgm:spPr/>
    </dgm:pt>
    <dgm:pt modelId="{EB63ABA2-37ED-44C0-8E3E-03FD1DE84159}" type="pres">
      <dgm:prSet presAssocID="{35A50AAA-D8AE-44F5-B546-B09C5625B627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BCCB555-29DA-4493-960F-D1641C25A87A}" type="pres">
      <dgm:prSet presAssocID="{52B09CC1-FCAB-473C-B389-B6AEF8CAEE3D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49FE8AD-B547-43BC-B900-3D42A017BB4B}" type="pres">
      <dgm:prSet presAssocID="{51FF9EC3-6881-4B9B-B13D-4D55E577178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3C54917-DBC7-456F-A09D-431473C1D5B4}" type="presOf" srcId="{51FF9EC3-6881-4B9B-B13D-4D55E5771780}" destId="{349FE8AD-B547-43BC-B900-3D42A017BB4B}" srcOrd="1" destOrd="0" presId="urn:microsoft.com/office/officeart/2005/8/layout/target3"/>
    <dgm:cxn modelId="{93CB021E-4A2B-4BF2-BB45-AA2BAB6E6A96}" srcId="{B4DF40C4-A724-4537-B6A2-E3BEB46B1E64}" destId="{52B09CC1-FCAB-473C-B389-B6AEF8CAEE3D}" srcOrd="1" destOrd="0" parTransId="{F515CD9E-3DF9-4BE9-8EEB-E735CAE6E8B6}" sibTransId="{39EB7004-2EB1-4BF4-8509-71081570972B}"/>
    <dgm:cxn modelId="{AB153A2A-D31C-4B4F-BB5A-5B9C524A95EC}" type="presOf" srcId="{52B09CC1-FCAB-473C-B389-B6AEF8CAEE3D}" destId="{9BCCB555-29DA-4493-960F-D1641C25A87A}" srcOrd="1" destOrd="0" presId="urn:microsoft.com/office/officeart/2005/8/layout/target3"/>
    <dgm:cxn modelId="{FDA73834-AE32-4ED0-A44E-AFACE0D610E2}" type="presOf" srcId="{35A50AAA-D8AE-44F5-B546-B09C5625B627}" destId="{493E995F-6220-42BB-B352-9ACBD7524149}" srcOrd="0" destOrd="0" presId="urn:microsoft.com/office/officeart/2005/8/layout/target3"/>
    <dgm:cxn modelId="{2C3BE548-A0D4-4063-80EF-6BF465DEDC18}" type="presOf" srcId="{52B09CC1-FCAB-473C-B389-B6AEF8CAEE3D}" destId="{CD1F46BF-E70F-4330-A437-95856B88C562}" srcOrd="0" destOrd="0" presId="urn:microsoft.com/office/officeart/2005/8/layout/target3"/>
    <dgm:cxn modelId="{3A014149-02AB-4CE6-A86B-0132CB436297}" srcId="{B4DF40C4-A724-4537-B6A2-E3BEB46B1E64}" destId="{35A50AAA-D8AE-44F5-B546-B09C5625B627}" srcOrd="0" destOrd="0" parTransId="{6DFEEA4A-0A99-47F5-A2A1-9A6253673EDB}" sibTransId="{65D3724E-112B-4962-B8BA-5E1EA879F92B}"/>
    <dgm:cxn modelId="{67FDAF4D-689F-4F3B-A9B7-39542C26EE4A}" srcId="{B4DF40C4-A724-4537-B6A2-E3BEB46B1E64}" destId="{51FF9EC3-6881-4B9B-B13D-4D55E5771780}" srcOrd="2" destOrd="0" parTransId="{27C0F5A3-8657-413E-9A2F-B351F1E17655}" sibTransId="{845A8081-9877-4181-927D-DF8A7648BF2B}"/>
    <dgm:cxn modelId="{B4F8DA77-7F59-489B-8E88-1A644A0FF6ED}" type="presOf" srcId="{51FF9EC3-6881-4B9B-B13D-4D55E5771780}" destId="{4B7E8155-DDAD-4181-AAD8-2B50F9215320}" srcOrd="0" destOrd="0" presId="urn:microsoft.com/office/officeart/2005/8/layout/target3"/>
    <dgm:cxn modelId="{F321A87A-3BA9-4634-8CB9-58A35B1D377F}" type="presOf" srcId="{35A50AAA-D8AE-44F5-B546-B09C5625B627}" destId="{EB63ABA2-37ED-44C0-8E3E-03FD1DE84159}" srcOrd="1" destOrd="0" presId="urn:microsoft.com/office/officeart/2005/8/layout/target3"/>
    <dgm:cxn modelId="{17375283-C6BE-421F-91ED-3CF2EE37996E}" type="presOf" srcId="{B4DF40C4-A724-4537-B6A2-E3BEB46B1E64}" destId="{DEA89C21-E9D2-48C8-B46A-0BF0D665B566}" srcOrd="0" destOrd="0" presId="urn:microsoft.com/office/officeart/2005/8/layout/target3"/>
    <dgm:cxn modelId="{FC240824-2A27-4EBA-B6C7-6D239F72433F}" type="presParOf" srcId="{DEA89C21-E9D2-48C8-B46A-0BF0D665B566}" destId="{CF6AAE02-AA07-49C9-B671-5C808B896E1D}" srcOrd="0" destOrd="0" presId="urn:microsoft.com/office/officeart/2005/8/layout/target3"/>
    <dgm:cxn modelId="{BAF371A0-0533-4A45-89D8-FC29688A8497}" type="presParOf" srcId="{DEA89C21-E9D2-48C8-B46A-0BF0D665B566}" destId="{2EE6F555-881B-4955-9AA1-111574773A2F}" srcOrd="1" destOrd="0" presId="urn:microsoft.com/office/officeart/2005/8/layout/target3"/>
    <dgm:cxn modelId="{5905985A-37A5-42FF-8475-FCEA199427C6}" type="presParOf" srcId="{DEA89C21-E9D2-48C8-B46A-0BF0D665B566}" destId="{493E995F-6220-42BB-B352-9ACBD7524149}" srcOrd="2" destOrd="0" presId="urn:microsoft.com/office/officeart/2005/8/layout/target3"/>
    <dgm:cxn modelId="{764826CD-EEA3-4EE3-A651-D339B1931419}" type="presParOf" srcId="{DEA89C21-E9D2-48C8-B46A-0BF0D665B566}" destId="{8D1690F2-83E4-4B71-849F-E9DF61F82949}" srcOrd="3" destOrd="0" presId="urn:microsoft.com/office/officeart/2005/8/layout/target3"/>
    <dgm:cxn modelId="{34BC33A3-9B89-425E-A612-CAC09FAB509C}" type="presParOf" srcId="{DEA89C21-E9D2-48C8-B46A-0BF0D665B566}" destId="{7A1F0713-8C66-4201-8C21-5530C602397C}" srcOrd="4" destOrd="0" presId="urn:microsoft.com/office/officeart/2005/8/layout/target3"/>
    <dgm:cxn modelId="{BC5A6516-DF68-435D-A0CA-8454013F5253}" type="presParOf" srcId="{DEA89C21-E9D2-48C8-B46A-0BF0D665B566}" destId="{CD1F46BF-E70F-4330-A437-95856B88C562}" srcOrd="5" destOrd="0" presId="urn:microsoft.com/office/officeart/2005/8/layout/target3"/>
    <dgm:cxn modelId="{E6BBB090-2C91-410E-9BAA-5B3A91A9070E}" type="presParOf" srcId="{DEA89C21-E9D2-48C8-B46A-0BF0D665B566}" destId="{79BBEF03-95B5-4DAA-9C23-A1E26F2B5DD2}" srcOrd="6" destOrd="0" presId="urn:microsoft.com/office/officeart/2005/8/layout/target3"/>
    <dgm:cxn modelId="{37518777-D826-426C-BB0C-3343AF47217C}" type="presParOf" srcId="{DEA89C21-E9D2-48C8-B46A-0BF0D665B566}" destId="{74BEC2ED-FD23-476C-8138-07A3ED8F6920}" srcOrd="7" destOrd="0" presId="urn:microsoft.com/office/officeart/2005/8/layout/target3"/>
    <dgm:cxn modelId="{6A508EBA-E700-45B4-8B96-A12ECA398806}" type="presParOf" srcId="{DEA89C21-E9D2-48C8-B46A-0BF0D665B566}" destId="{4B7E8155-DDAD-4181-AAD8-2B50F9215320}" srcOrd="8" destOrd="0" presId="urn:microsoft.com/office/officeart/2005/8/layout/target3"/>
    <dgm:cxn modelId="{668449F5-A685-4B02-98B0-AE23F00791E2}" type="presParOf" srcId="{DEA89C21-E9D2-48C8-B46A-0BF0D665B566}" destId="{EB63ABA2-37ED-44C0-8E3E-03FD1DE84159}" srcOrd="9" destOrd="0" presId="urn:microsoft.com/office/officeart/2005/8/layout/target3"/>
    <dgm:cxn modelId="{4BC8091A-027C-4884-8390-C85D3EF9BE8A}" type="presParOf" srcId="{DEA89C21-E9D2-48C8-B46A-0BF0D665B566}" destId="{9BCCB555-29DA-4493-960F-D1641C25A87A}" srcOrd="10" destOrd="0" presId="urn:microsoft.com/office/officeart/2005/8/layout/target3"/>
    <dgm:cxn modelId="{4584C3F9-07A6-4F43-9457-8483311F1139}" type="presParOf" srcId="{DEA89C21-E9D2-48C8-B46A-0BF0D665B566}" destId="{349FE8AD-B547-43BC-B900-3D42A017BB4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C062082-E9C2-43D0-A3FC-DB139A8AFAD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7ACC44-1CBE-4534-8C7F-8BD00FE90343}">
      <dgm:prSet/>
      <dgm:spPr/>
      <dgm:t>
        <a:bodyPr/>
        <a:lstStyle/>
        <a:p>
          <a:r>
            <a:rPr lang="es-ES"/>
            <a:t>“</a:t>
          </a:r>
          <a:r>
            <a:rPr lang="es-ES" u="sng">
              <a:hlinkClick xmlns:r="http://schemas.openxmlformats.org/officeDocument/2006/relationships" r:id="rId1"/>
            </a:rPr>
            <a:t>Plan de recuperación, transformación y resiliencia</a:t>
          </a:r>
          <a:r>
            <a:rPr lang="es-ES"/>
            <a:t>”  </a:t>
          </a:r>
        </a:p>
      </dgm:t>
    </dgm:pt>
    <dgm:pt modelId="{A50B6D6F-4BD2-4E4F-B4AD-E3B6CED7C793}" type="parTrans" cxnId="{DBDA27B5-C3C4-4546-B35C-7F51B89E116A}">
      <dgm:prSet/>
      <dgm:spPr/>
      <dgm:t>
        <a:bodyPr/>
        <a:lstStyle/>
        <a:p>
          <a:endParaRPr lang="es-ES"/>
        </a:p>
      </dgm:t>
    </dgm:pt>
    <dgm:pt modelId="{C8BA97F9-4030-4AF3-865F-BCCE3CB2BC21}" type="sibTrans" cxnId="{DBDA27B5-C3C4-4546-B35C-7F51B89E116A}">
      <dgm:prSet/>
      <dgm:spPr/>
      <dgm:t>
        <a:bodyPr/>
        <a:lstStyle/>
        <a:p>
          <a:endParaRPr lang="es-ES"/>
        </a:p>
      </dgm:t>
    </dgm:pt>
    <dgm:pt modelId="{9DC9634C-FA49-4D06-B6C1-4102869255A1}">
      <dgm:prSet/>
      <dgm:spPr/>
      <dgm:t>
        <a:bodyPr/>
        <a:lstStyle/>
        <a:p>
          <a:r>
            <a:rPr lang="es-ES"/>
            <a:t>“</a:t>
          </a:r>
          <a:r>
            <a:rPr lang="es-ES" u="sng">
              <a:hlinkClick xmlns:r="http://schemas.openxmlformats.org/officeDocument/2006/relationships" r:id="rId2"/>
            </a:rPr>
            <a:t>Plan estratégico de la ITSS 2021, 2022 y 2023”</a:t>
          </a:r>
          <a:r>
            <a:rPr lang="es-ES"/>
            <a:t>,   </a:t>
          </a:r>
        </a:p>
      </dgm:t>
    </dgm:pt>
    <dgm:pt modelId="{9E8A0E6D-FD83-4072-A567-FF269BF56A42}" type="parTrans" cxnId="{E206B17E-F28C-438C-94A0-6FAA3F89C092}">
      <dgm:prSet/>
      <dgm:spPr/>
      <dgm:t>
        <a:bodyPr/>
        <a:lstStyle/>
        <a:p>
          <a:endParaRPr lang="es-ES"/>
        </a:p>
      </dgm:t>
    </dgm:pt>
    <dgm:pt modelId="{AE28C311-4649-4B6E-AEE3-2F3341C4CC16}" type="sibTrans" cxnId="{E206B17E-F28C-438C-94A0-6FAA3F89C092}">
      <dgm:prSet/>
      <dgm:spPr/>
      <dgm:t>
        <a:bodyPr/>
        <a:lstStyle/>
        <a:p>
          <a:endParaRPr lang="es-ES"/>
        </a:p>
      </dgm:t>
    </dgm:pt>
    <dgm:pt modelId="{5EF93435-2625-4D47-AE70-D5C62DC67416}">
      <dgm:prSet/>
      <dgm:spPr/>
      <dgm:t>
        <a:bodyPr/>
        <a:lstStyle/>
        <a:p>
          <a:r>
            <a:rPr lang="es-ES"/>
            <a:t>José María Goerlich </a:t>
          </a:r>
          <a:r>
            <a:rPr lang="es-ES" u="sng">
              <a:hlinkClick xmlns:r="http://schemas.openxmlformats.org/officeDocument/2006/relationships" r:id="rId3"/>
            </a:rPr>
            <a:t>“ Algoritmos en el procedimientosancionador en el orden social y en la gestión recaudatoria de la SeguridadSocial: las decisiones automatizadas en el Real Decreto-ley 2/2021” </a:t>
          </a:r>
          <a:r>
            <a:rPr lang="es-ES"/>
            <a:t> </a:t>
          </a:r>
        </a:p>
      </dgm:t>
    </dgm:pt>
    <dgm:pt modelId="{4E1DB4F9-C3FC-459A-B9C4-14B895A3FFB0}" type="parTrans" cxnId="{79D45950-C2DE-4B9C-9723-340710FAE2AE}">
      <dgm:prSet/>
      <dgm:spPr/>
      <dgm:t>
        <a:bodyPr/>
        <a:lstStyle/>
        <a:p>
          <a:endParaRPr lang="es-ES"/>
        </a:p>
      </dgm:t>
    </dgm:pt>
    <dgm:pt modelId="{F7A11D56-E274-4E7F-B6FC-4358EDABB62C}" type="sibTrans" cxnId="{79D45950-C2DE-4B9C-9723-340710FAE2AE}">
      <dgm:prSet/>
      <dgm:spPr/>
      <dgm:t>
        <a:bodyPr/>
        <a:lstStyle/>
        <a:p>
          <a:endParaRPr lang="es-ES"/>
        </a:p>
      </dgm:t>
    </dgm:pt>
    <dgm:pt modelId="{8E1EB3E1-C1FF-4F86-B84E-A81B4143E33E}">
      <dgm:prSet/>
      <dgm:spPr/>
      <dgm:t>
        <a:bodyPr/>
        <a:lstStyle/>
        <a:p>
          <a:r>
            <a:rPr lang="es-ES" dirty="0"/>
            <a:t>Ana Mª de la Puebla </a:t>
          </a:r>
          <a:r>
            <a:rPr lang="es-ES" u="sng" dirty="0">
              <a:hlinkClick xmlns:r="http://schemas.openxmlformats.org/officeDocument/2006/relationships" r:id="rId4"/>
            </a:rPr>
            <a:t>“El RDL 2/2021, de 26 de enero: nueva entrega de la prórroga de los ERTE y el aterrizaje del Big Data en la ITSS”</a:t>
          </a:r>
          <a:r>
            <a:rPr lang="es-ES" dirty="0"/>
            <a:t> </a:t>
          </a:r>
        </a:p>
      </dgm:t>
    </dgm:pt>
    <dgm:pt modelId="{5A6C8C45-BE7C-47D3-A1F3-64C6383FE81D}" type="parTrans" cxnId="{777ACFA8-C59D-4001-BE93-13A1B2B4CFD1}">
      <dgm:prSet/>
      <dgm:spPr/>
      <dgm:t>
        <a:bodyPr/>
        <a:lstStyle/>
        <a:p>
          <a:endParaRPr lang="es-ES"/>
        </a:p>
      </dgm:t>
    </dgm:pt>
    <dgm:pt modelId="{8F9B4E16-D5F1-4B83-A983-7F47A85FB8D5}" type="sibTrans" cxnId="{777ACFA8-C59D-4001-BE93-13A1B2B4CFD1}">
      <dgm:prSet/>
      <dgm:spPr/>
      <dgm:t>
        <a:bodyPr/>
        <a:lstStyle/>
        <a:p>
          <a:endParaRPr lang="es-ES"/>
        </a:p>
      </dgm:t>
    </dgm:pt>
    <dgm:pt modelId="{23E0E934-9510-4F14-BD4C-943C1EE5FA0F}" type="pres">
      <dgm:prSet presAssocID="{3C062082-E9C2-43D0-A3FC-DB139A8AFAD2}" presName="vert0" presStyleCnt="0">
        <dgm:presLayoutVars>
          <dgm:dir/>
          <dgm:animOne val="branch"/>
          <dgm:animLvl val="lvl"/>
        </dgm:presLayoutVars>
      </dgm:prSet>
      <dgm:spPr/>
    </dgm:pt>
    <dgm:pt modelId="{4691B387-F0AB-4A92-A084-E786ABB43F6D}" type="pres">
      <dgm:prSet presAssocID="{657ACC44-1CBE-4534-8C7F-8BD00FE90343}" presName="thickLine" presStyleLbl="alignNode1" presStyleIdx="0" presStyleCnt="4"/>
      <dgm:spPr/>
    </dgm:pt>
    <dgm:pt modelId="{E2F8B748-7E59-4AAC-A4AC-A08F902403F7}" type="pres">
      <dgm:prSet presAssocID="{657ACC44-1CBE-4534-8C7F-8BD00FE90343}" presName="horz1" presStyleCnt="0"/>
      <dgm:spPr/>
    </dgm:pt>
    <dgm:pt modelId="{9F5EBB62-0905-41F7-873C-DFCBA74DB83A}" type="pres">
      <dgm:prSet presAssocID="{657ACC44-1CBE-4534-8C7F-8BD00FE90343}" presName="tx1" presStyleLbl="revTx" presStyleIdx="0" presStyleCnt="4"/>
      <dgm:spPr/>
    </dgm:pt>
    <dgm:pt modelId="{6B294A6B-6939-4B6D-8D97-3402A86CA6C4}" type="pres">
      <dgm:prSet presAssocID="{657ACC44-1CBE-4534-8C7F-8BD00FE90343}" presName="vert1" presStyleCnt="0"/>
      <dgm:spPr/>
    </dgm:pt>
    <dgm:pt modelId="{8DB0662F-2F5B-4767-BAFF-B8106713ADA2}" type="pres">
      <dgm:prSet presAssocID="{9DC9634C-FA49-4D06-B6C1-4102869255A1}" presName="thickLine" presStyleLbl="alignNode1" presStyleIdx="1" presStyleCnt="4"/>
      <dgm:spPr/>
    </dgm:pt>
    <dgm:pt modelId="{E253A080-DBC1-4D7D-8212-F8436CB55680}" type="pres">
      <dgm:prSet presAssocID="{9DC9634C-FA49-4D06-B6C1-4102869255A1}" presName="horz1" presStyleCnt="0"/>
      <dgm:spPr/>
    </dgm:pt>
    <dgm:pt modelId="{B5FD36BF-5410-4C78-9896-BD6BF8EF754B}" type="pres">
      <dgm:prSet presAssocID="{9DC9634C-FA49-4D06-B6C1-4102869255A1}" presName="tx1" presStyleLbl="revTx" presStyleIdx="1" presStyleCnt="4"/>
      <dgm:spPr/>
    </dgm:pt>
    <dgm:pt modelId="{F8599545-B762-44FA-8761-11DF886D408B}" type="pres">
      <dgm:prSet presAssocID="{9DC9634C-FA49-4D06-B6C1-4102869255A1}" presName="vert1" presStyleCnt="0"/>
      <dgm:spPr/>
    </dgm:pt>
    <dgm:pt modelId="{426527A5-60C9-4BBA-A015-447701B5E6A4}" type="pres">
      <dgm:prSet presAssocID="{5EF93435-2625-4D47-AE70-D5C62DC67416}" presName="thickLine" presStyleLbl="alignNode1" presStyleIdx="2" presStyleCnt="4"/>
      <dgm:spPr/>
    </dgm:pt>
    <dgm:pt modelId="{CB4D8DA9-39A2-4066-B191-CB920F7E9E6F}" type="pres">
      <dgm:prSet presAssocID="{5EF93435-2625-4D47-AE70-D5C62DC67416}" presName="horz1" presStyleCnt="0"/>
      <dgm:spPr/>
    </dgm:pt>
    <dgm:pt modelId="{D2FDB1C8-6333-488C-95AE-59B70A2EE1C2}" type="pres">
      <dgm:prSet presAssocID="{5EF93435-2625-4D47-AE70-D5C62DC67416}" presName="tx1" presStyleLbl="revTx" presStyleIdx="2" presStyleCnt="4"/>
      <dgm:spPr/>
    </dgm:pt>
    <dgm:pt modelId="{31EA2DED-1C1D-4A80-BBD5-6924E75872FB}" type="pres">
      <dgm:prSet presAssocID="{5EF93435-2625-4D47-AE70-D5C62DC67416}" presName="vert1" presStyleCnt="0"/>
      <dgm:spPr/>
    </dgm:pt>
    <dgm:pt modelId="{18955834-4672-48AF-89B9-F29D7A8F252E}" type="pres">
      <dgm:prSet presAssocID="{8E1EB3E1-C1FF-4F86-B84E-A81B4143E33E}" presName="thickLine" presStyleLbl="alignNode1" presStyleIdx="3" presStyleCnt="4"/>
      <dgm:spPr/>
    </dgm:pt>
    <dgm:pt modelId="{1A81D8B3-33AD-4EDF-8897-B2DFED550E7D}" type="pres">
      <dgm:prSet presAssocID="{8E1EB3E1-C1FF-4F86-B84E-A81B4143E33E}" presName="horz1" presStyleCnt="0"/>
      <dgm:spPr/>
    </dgm:pt>
    <dgm:pt modelId="{C00A2F57-F989-47C2-BDF7-60487A4C7B1E}" type="pres">
      <dgm:prSet presAssocID="{8E1EB3E1-C1FF-4F86-B84E-A81B4143E33E}" presName="tx1" presStyleLbl="revTx" presStyleIdx="3" presStyleCnt="4"/>
      <dgm:spPr/>
    </dgm:pt>
    <dgm:pt modelId="{D77014FC-3B81-4298-A730-F99DCE5D9AE2}" type="pres">
      <dgm:prSet presAssocID="{8E1EB3E1-C1FF-4F86-B84E-A81B4143E33E}" presName="vert1" presStyleCnt="0"/>
      <dgm:spPr/>
    </dgm:pt>
  </dgm:ptLst>
  <dgm:cxnLst>
    <dgm:cxn modelId="{7C0AD913-009D-488E-B5F4-D289F7C01A60}" type="presOf" srcId="{5EF93435-2625-4D47-AE70-D5C62DC67416}" destId="{D2FDB1C8-6333-488C-95AE-59B70A2EE1C2}" srcOrd="0" destOrd="0" presId="urn:microsoft.com/office/officeart/2008/layout/LinedList"/>
    <dgm:cxn modelId="{D567374A-1D59-4874-8220-4FB55CBC52E1}" type="presOf" srcId="{9DC9634C-FA49-4D06-B6C1-4102869255A1}" destId="{B5FD36BF-5410-4C78-9896-BD6BF8EF754B}" srcOrd="0" destOrd="0" presId="urn:microsoft.com/office/officeart/2008/layout/LinedList"/>
    <dgm:cxn modelId="{79D45950-C2DE-4B9C-9723-340710FAE2AE}" srcId="{3C062082-E9C2-43D0-A3FC-DB139A8AFAD2}" destId="{5EF93435-2625-4D47-AE70-D5C62DC67416}" srcOrd="2" destOrd="0" parTransId="{4E1DB4F9-C3FC-459A-B9C4-14B895A3FFB0}" sibTransId="{F7A11D56-E274-4E7F-B6FC-4358EDABB62C}"/>
    <dgm:cxn modelId="{E206B17E-F28C-438C-94A0-6FAA3F89C092}" srcId="{3C062082-E9C2-43D0-A3FC-DB139A8AFAD2}" destId="{9DC9634C-FA49-4D06-B6C1-4102869255A1}" srcOrd="1" destOrd="0" parTransId="{9E8A0E6D-FD83-4072-A567-FF269BF56A42}" sibTransId="{AE28C311-4649-4B6E-AEE3-2F3341C4CC16}"/>
    <dgm:cxn modelId="{8972EF7E-E8CE-427E-A786-AA0771E835BE}" type="presOf" srcId="{657ACC44-1CBE-4534-8C7F-8BD00FE90343}" destId="{9F5EBB62-0905-41F7-873C-DFCBA74DB83A}" srcOrd="0" destOrd="0" presId="urn:microsoft.com/office/officeart/2008/layout/LinedList"/>
    <dgm:cxn modelId="{777ACFA8-C59D-4001-BE93-13A1B2B4CFD1}" srcId="{3C062082-E9C2-43D0-A3FC-DB139A8AFAD2}" destId="{8E1EB3E1-C1FF-4F86-B84E-A81B4143E33E}" srcOrd="3" destOrd="0" parTransId="{5A6C8C45-BE7C-47D3-A1F3-64C6383FE81D}" sibTransId="{8F9B4E16-D5F1-4B83-A983-7F47A85FB8D5}"/>
    <dgm:cxn modelId="{DBDA27B5-C3C4-4546-B35C-7F51B89E116A}" srcId="{3C062082-E9C2-43D0-A3FC-DB139A8AFAD2}" destId="{657ACC44-1CBE-4534-8C7F-8BD00FE90343}" srcOrd="0" destOrd="0" parTransId="{A50B6D6F-4BD2-4E4F-B4AD-E3B6CED7C793}" sibTransId="{C8BA97F9-4030-4AF3-865F-BCCE3CB2BC21}"/>
    <dgm:cxn modelId="{3BC1AADB-05E1-46BF-9EF5-3293664BC6C4}" type="presOf" srcId="{8E1EB3E1-C1FF-4F86-B84E-A81B4143E33E}" destId="{C00A2F57-F989-47C2-BDF7-60487A4C7B1E}" srcOrd="0" destOrd="0" presId="urn:microsoft.com/office/officeart/2008/layout/LinedList"/>
    <dgm:cxn modelId="{D5D6D2FD-9C03-4951-933B-521541DB060A}" type="presOf" srcId="{3C062082-E9C2-43D0-A3FC-DB139A8AFAD2}" destId="{23E0E934-9510-4F14-BD4C-943C1EE5FA0F}" srcOrd="0" destOrd="0" presId="urn:microsoft.com/office/officeart/2008/layout/LinedList"/>
    <dgm:cxn modelId="{2FECBFE8-916F-4020-88E3-931B65FDCDD8}" type="presParOf" srcId="{23E0E934-9510-4F14-BD4C-943C1EE5FA0F}" destId="{4691B387-F0AB-4A92-A084-E786ABB43F6D}" srcOrd="0" destOrd="0" presId="urn:microsoft.com/office/officeart/2008/layout/LinedList"/>
    <dgm:cxn modelId="{4F997C10-EF3F-4D42-9BBE-A22A0686300D}" type="presParOf" srcId="{23E0E934-9510-4F14-BD4C-943C1EE5FA0F}" destId="{E2F8B748-7E59-4AAC-A4AC-A08F902403F7}" srcOrd="1" destOrd="0" presId="urn:microsoft.com/office/officeart/2008/layout/LinedList"/>
    <dgm:cxn modelId="{0BE295C3-9BBE-4C52-A29B-12FD42906FAF}" type="presParOf" srcId="{E2F8B748-7E59-4AAC-A4AC-A08F902403F7}" destId="{9F5EBB62-0905-41F7-873C-DFCBA74DB83A}" srcOrd="0" destOrd="0" presId="urn:microsoft.com/office/officeart/2008/layout/LinedList"/>
    <dgm:cxn modelId="{2E6DB7A8-B48C-472B-A954-773011691FF7}" type="presParOf" srcId="{E2F8B748-7E59-4AAC-A4AC-A08F902403F7}" destId="{6B294A6B-6939-4B6D-8D97-3402A86CA6C4}" srcOrd="1" destOrd="0" presId="urn:microsoft.com/office/officeart/2008/layout/LinedList"/>
    <dgm:cxn modelId="{41332108-FC2F-4069-9A5E-79A8F160755C}" type="presParOf" srcId="{23E0E934-9510-4F14-BD4C-943C1EE5FA0F}" destId="{8DB0662F-2F5B-4767-BAFF-B8106713ADA2}" srcOrd="2" destOrd="0" presId="urn:microsoft.com/office/officeart/2008/layout/LinedList"/>
    <dgm:cxn modelId="{357CF43C-14E8-4D3B-AF6C-77B44D26D4D6}" type="presParOf" srcId="{23E0E934-9510-4F14-BD4C-943C1EE5FA0F}" destId="{E253A080-DBC1-4D7D-8212-F8436CB55680}" srcOrd="3" destOrd="0" presId="urn:microsoft.com/office/officeart/2008/layout/LinedList"/>
    <dgm:cxn modelId="{D3F6ACE3-6B50-41CE-A24D-5103AEE8ED77}" type="presParOf" srcId="{E253A080-DBC1-4D7D-8212-F8436CB55680}" destId="{B5FD36BF-5410-4C78-9896-BD6BF8EF754B}" srcOrd="0" destOrd="0" presId="urn:microsoft.com/office/officeart/2008/layout/LinedList"/>
    <dgm:cxn modelId="{DA7A5285-D7A8-4C49-A956-F3E54B7C0F02}" type="presParOf" srcId="{E253A080-DBC1-4D7D-8212-F8436CB55680}" destId="{F8599545-B762-44FA-8761-11DF886D408B}" srcOrd="1" destOrd="0" presId="urn:microsoft.com/office/officeart/2008/layout/LinedList"/>
    <dgm:cxn modelId="{55962F2A-EC90-4739-98D9-E035783E47A0}" type="presParOf" srcId="{23E0E934-9510-4F14-BD4C-943C1EE5FA0F}" destId="{426527A5-60C9-4BBA-A015-447701B5E6A4}" srcOrd="4" destOrd="0" presId="urn:microsoft.com/office/officeart/2008/layout/LinedList"/>
    <dgm:cxn modelId="{65E8FA96-8378-4432-8566-0FD1D72782FA}" type="presParOf" srcId="{23E0E934-9510-4F14-BD4C-943C1EE5FA0F}" destId="{CB4D8DA9-39A2-4066-B191-CB920F7E9E6F}" srcOrd="5" destOrd="0" presId="urn:microsoft.com/office/officeart/2008/layout/LinedList"/>
    <dgm:cxn modelId="{E6E0DED6-4910-47E5-8BFE-C60D0ACF6BAA}" type="presParOf" srcId="{CB4D8DA9-39A2-4066-B191-CB920F7E9E6F}" destId="{D2FDB1C8-6333-488C-95AE-59B70A2EE1C2}" srcOrd="0" destOrd="0" presId="urn:microsoft.com/office/officeart/2008/layout/LinedList"/>
    <dgm:cxn modelId="{4F2CFF8A-026C-452B-9FE9-D8E99AD1B5CF}" type="presParOf" srcId="{CB4D8DA9-39A2-4066-B191-CB920F7E9E6F}" destId="{31EA2DED-1C1D-4A80-BBD5-6924E75872FB}" srcOrd="1" destOrd="0" presId="urn:microsoft.com/office/officeart/2008/layout/LinedList"/>
    <dgm:cxn modelId="{F2DAA9A7-3B1F-426D-8B26-8B9B031906F8}" type="presParOf" srcId="{23E0E934-9510-4F14-BD4C-943C1EE5FA0F}" destId="{18955834-4672-48AF-89B9-F29D7A8F252E}" srcOrd="6" destOrd="0" presId="urn:microsoft.com/office/officeart/2008/layout/LinedList"/>
    <dgm:cxn modelId="{606301E2-8864-4F57-A5C7-D080DCD62E93}" type="presParOf" srcId="{23E0E934-9510-4F14-BD4C-943C1EE5FA0F}" destId="{1A81D8B3-33AD-4EDF-8897-B2DFED550E7D}" srcOrd="7" destOrd="0" presId="urn:microsoft.com/office/officeart/2008/layout/LinedList"/>
    <dgm:cxn modelId="{4735B9FC-2A31-4BE8-8D23-E16B6BF4D613}" type="presParOf" srcId="{1A81D8B3-33AD-4EDF-8897-B2DFED550E7D}" destId="{C00A2F57-F989-47C2-BDF7-60487A4C7B1E}" srcOrd="0" destOrd="0" presId="urn:microsoft.com/office/officeart/2008/layout/LinedList"/>
    <dgm:cxn modelId="{2E35EE2F-583C-4EC2-BD65-D88430158F07}" type="presParOf" srcId="{1A81D8B3-33AD-4EDF-8897-B2DFED550E7D}" destId="{D77014FC-3B81-4298-A730-F99DCE5D9A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0E14B77-9458-4D25-9467-7C8070B6AA8C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2B0EF2-A98A-4004-B70A-77AAEA9D221F}">
      <dgm:prSet custT="1"/>
      <dgm:spPr/>
      <dgm:t>
        <a:bodyPr/>
        <a:lstStyle/>
        <a:p>
          <a:r>
            <a:rPr lang="es-ES" sz="1400" b="1" u="sng" dirty="0"/>
            <a:t>Derechos digitales de los trabajadores (LOPD)</a:t>
          </a:r>
        </a:p>
      </dgm:t>
    </dgm:pt>
    <dgm:pt modelId="{42D5ECD1-A07D-4C4B-BA46-DEE59AF1F3BA}" type="parTrans" cxnId="{3DEF4ABA-FA62-49BE-9EAF-72729E82873E}">
      <dgm:prSet/>
      <dgm:spPr/>
      <dgm:t>
        <a:bodyPr/>
        <a:lstStyle/>
        <a:p>
          <a:endParaRPr lang="es-ES"/>
        </a:p>
      </dgm:t>
    </dgm:pt>
    <dgm:pt modelId="{4D0389F3-FE96-413D-8314-5927A4307B5F}" type="sibTrans" cxnId="{3DEF4ABA-FA62-49BE-9EAF-72729E82873E}">
      <dgm:prSet/>
      <dgm:spPr/>
      <dgm:t>
        <a:bodyPr/>
        <a:lstStyle/>
        <a:p>
          <a:endParaRPr lang="es-ES"/>
        </a:p>
      </dgm:t>
    </dgm:pt>
    <dgm:pt modelId="{A5409D48-A554-4CFF-9CA7-22314C120D83}">
      <dgm:prSet custT="1"/>
      <dgm:spPr/>
      <dgm:t>
        <a:bodyPr/>
        <a:lstStyle/>
        <a:p>
          <a:r>
            <a:rPr lang="es-ES" sz="1400" dirty="0"/>
            <a:t>--Uso de dispositivos digitales con fines laborales y derecho a la intimidad (art.87)</a:t>
          </a:r>
        </a:p>
      </dgm:t>
    </dgm:pt>
    <dgm:pt modelId="{43B2FF66-B7CF-4F54-895E-3ADF9E719BAE}" type="parTrans" cxnId="{F63025B2-ACB8-4ED2-A11A-05E4719FE224}">
      <dgm:prSet/>
      <dgm:spPr/>
      <dgm:t>
        <a:bodyPr/>
        <a:lstStyle/>
        <a:p>
          <a:endParaRPr lang="es-ES"/>
        </a:p>
      </dgm:t>
    </dgm:pt>
    <dgm:pt modelId="{316CB0AF-F313-4108-9D38-39D36AD51B8A}" type="sibTrans" cxnId="{F63025B2-ACB8-4ED2-A11A-05E4719FE224}">
      <dgm:prSet/>
      <dgm:spPr/>
      <dgm:t>
        <a:bodyPr/>
        <a:lstStyle/>
        <a:p>
          <a:endParaRPr lang="es-ES"/>
        </a:p>
      </dgm:t>
    </dgm:pt>
    <dgm:pt modelId="{57A7AA99-BBD4-4EC5-806B-89A7AA4CBD7E}">
      <dgm:prSet custT="1"/>
      <dgm:spPr/>
      <dgm:t>
        <a:bodyPr/>
        <a:lstStyle/>
        <a:p>
          <a:r>
            <a:rPr lang="es-ES" sz="1400" dirty="0"/>
            <a:t>Permite </a:t>
          </a:r>
          <a:r>
            <a:rPr lang="es-ES" sz="1400" b="1" u="sng" dirty="0"/>
            <a:t>uso privado</a:t>
          </a:r>
        </a:p>
      </dgm:t>
    </dgm:pt>
    <dgm:pt modelId="{B30F2359-6136-4CCA-9A88-948B8B22E13B}" type="parTrans" cxnId="{22C6A414-8856-438F-A54A-EC77D5479580}">
      <dgm:prSet/>
      <dgm:spPr/>
      <dgm:t>
        <a:bodyPr/>
        <a:lstStyle/>
        <a:p>
          <a:endParaRPr lang="es-ES"/>
        </a:p>
      </dgm:t>
    </dgm:pt>
    <dgm:pt modelId="{AB1D4660-8871-4CAD-BBDB-313542E65533}" type="sibTrans" cxnId="{22C6A414-8856-438F-A54A-EC77D5479580}">
      <dgm:prSet/>
      <dgm:spPr/>
      <dgm:t>
        <a:bodyPr/>
        <a:lstStyle/>
        <a:p>
          <a:endParaRPr lang="es-ES"/>
        </a:p>
      </dgm:t>
    </dgm:pt>
    <dgm:pt modelId="{351183DF-4C69-4460-BFE4-BB130F5B7F2B}">
      <dgm:prSet custT="1"/>
      <dgm:spPr/>
      <dgm:t>
        <a:bodyPr/>
        <a:lstStyle/>
        <a:p>
          <a:r>
            <a:rPr lang="es-ES" sz="1400" dirty="0"/>
            <a:t>Permite </a:t>
          </a:r>
          <a:r>
            <a:rPr lang="es-ES" sz="1400" b="1" u="sng" dirty="0"/>
            <a:t>control de uso</a:t>
          </a:r>
        </a:p>
      </dgm:t>
    </dgm:pt>
    <dgm:pt modelId="{CF108D04-80C1-4627-98B8-4415AAD25A92}" type="parTrans" cxnId="{96FA2520-0268-40EF-BD41-FD64203ECEEF}">
      <dgm:prSet/>
      <dgm:spPr/>
      <dgm:t>
        <a:bodyPr/>
        <a:lstStyle/>
        <a:p>
          <a:endParaRPr lang="es-ES"/>
        </a:p>
      </dgm:t>
    </dgm:pt>
    <dgm:pt modelId="{A0065BEB-0952-4D6C-AD6E-383B3B4BD07D}" type="sibTrans" cxnId="{96FA2520-0268-40EF-BD41-FD64203ECEEF}">
      <dgm:prSet/>
      <dgm:spPr/>
      <dgm:t>
        <a:bodyPr/>
        <a:lstStyle/>
        <a:p>
          <a:endParaRPr lang="es-ES"/>
        </a:p>
      </dgm:t>
    </dgm:pt>
    <dgm:pt modelId="{70F4B0D3-FFED-42BB-AC1C-5DE03D40B5F1}">
      <dgm:prSet custT="1"/>
      <dgm:spPr/>
      <dgm:t>
        <a:bodyPr/>
        <a:lstStyle/>
        <a:p>
          <a:r>
            <a:rPr lang="es-ES" sz="1400" dirty="0"/>
            <a:t>Permite acceso a los </a:t>
          </a:r>
          <a:r>
            <a:rPr lang="es-ES" sz="1400" b="1" u="sng" dirty="0"/>
            <a:t>datos: adecuados, pertinentes y limitados a los necesarios </a:t>
          </a:r>
        </a:p>
      </dgm:t>
    </dgm:pt>
    <dgm:pt modelId="{AB0129AB-E639-4208-AED6-CA775B6EE758}" type="parTrans" cxnId="{646A804C-9914-4C9C-9431-F6A82BBFC04F}">
      <dgm:prSet/>
      <dgm:spPr/>
      <dgm:t>
        <a:bodyPr/>
        <a:lstStyle/>
        <a:p>
          <a:endParaRPr lang="es-ES"/>
        </a:p>
      </dgm:t>
    </dgm:pt>
    <dgm:pt modelId="{A15CBF36-10E8-417F-9521-DBE34AB3EBCB}" type="sibTrans" cxnId="{646A804C-9914-4C9C-9431-F6A82BBFC04F}">
      <dgm:prSet/>
      <dgm:spPr/>
      <dgm:t>
        <a:bodyPr/>
        <a:lstStyle/>
        <a:p>
          <a:endParaRPr lang="es-ES"/>
        </a:p>
      </dgm:t>
    </dgm:pt>
    <dgm:pt modelId="{2064A368-2C69-4A0B-97F4-D07C86339F5B}">
      <dgm:prSet custT="1"/>
      <dgm:spPr/>
      <dgm:t>
        <a:bodyPr/>
        <a:lstStyle/>
        <a:p>
          <a:r>
            <a:rPr lang="es-ES" sz="1400" dirty="0"/>
            <a:t>Y siempre con la necesaria </a:t>
          </a:r>
          <a:r>
            <a:rPr lang="es-ES" sz="1400" b="1" u="sng" dirty="0"/>
            <a:t>información a las personas trabajadoras y sus representantes</a:t>
          </a:r>
        </a:p>
      </dgm:t>
    </dgm:pt>
    <dgm:pt modelId="{E1DF6F62-1D6D-4978-B209-E67DD024E2A7}" type="parTrans" cxnId="{6AD2A090-12D7-4491-B431-1E27CC751D8F}">
      <dgm:prSet/>
      <dgm:spPr/>
      <dgm:t>
        <a:bodyPr/>
        <a:lstStyle/>
        <a:p>
          <a:endParaRPr lang="es-ES"/>
        </a:p>
      </dgm:t>
    </dgm:pt>
    <dgm:pt modelId="{9A27749F-47CE-4763-BF4D-DE3A672E9AC4}" type="sibTrans" cxnId="{6AD2A090-12D7-4491-B431-1E27CC751D8F}">
      <dgm:prSet/>
      <dgm:spPr/>
      <dgm:t>
        <a:bodyPr/>
        <a:lstStyle/>
        <a:p>
          <a:endParaRPr lang="es-ES"/>
        </a:p>
      </dgm:t>
    </dgm:pt>
    <dgm:pt modelId="{CA1FBB76-949B-41A9-9CEB-DF1B773BC70F}" type="pres">
      <dgm:prSet presAssocID="{20E14B77-9458-4D25-9467-7C8070B6AA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996ABF-7372-4EE8-B154-174D5659FA5A}" type="pres">
      <dgm:prSet presAssocID="{BE2B0EF2-A98A-4004-B70A-77AAEA9D221F}" presName="hierRoot1" presStyleCnt="0"/>
      <dgm:spPr/>
    </dgm:pt>
    <dgm:pt modelId="{988C4702-1D28-43FE-B0E9-744204623F04}" type="pres">
      <dgm:prSet presAssocID="{BE2B0EF2-A98A-4004-B70A-77AAEA9D221F}" presName="composite" presStyleCnt="0"/>
      <dgm:spPr/>
    </dgm:pt>
    <dgm:pt modelId="{C68FB15B-DB0B-4B3E-AD66-D794B92FC13D}" type="pres">
      <dgm:prSet presAssocID="{BE2B0EF2-A98A-4004-B70A-77AAEA9D221F}" presName="background" presStyleLbl="node0" presStyleIdx="0" presStyleCnt="1"/>
      <dgm:spPr/>
    </dgm:pt>
    <dgm:pt modelId="{27083F10-8A3A-4847-8DEE-B6E61C5D9797}" type="pres">
      <dgm:prSet presAssocID="{BE2B0EF2-A98A-4004-B70A-77AAEA9D221F}" presName="text" presStyleLbl="fgAcc0" presStyleIdx="0" presStyleCnt="1">
        <dgm:presLayoutVars>
          <dgm:chPref val="3"/>
        </dgm:presLayoutVars>
      </dgm:prSet>
      <dgm:spPr/>
    </dgm:pt>
    <dgm:pt modelId="{9A897E1F-BB3B-496D-A7AD-F305FEFF9D38}" type="pres">
      <dgm:prSet presAssocID="{BE2B0EF2-A98A-4004-B70A-77AAEA9D221F}" presName="hierChild2" presStyleCnt="0"/>
      <dgm:spPr/>
    </dgm:pt>
    <dgm:pt modelId="{60F590D4-AAE8-4EF9-AD43-46D8273614E2}" type="pres">
      <dgm:prSet presAssocID="{43B2FF66-B7CF-4F54-895E-3ADF9E719BAE}" presName="Name10" presStyleLbl="parChTrans1D2" presStyleIdx="0" presStyleCnt="1"/>
      <dgm:spPr/>
    </dgm:pt>
    <dgm:pt modelId="{3BF7E874-935C-4C03-B847-944FE2FBF0A8}" type="pres">
      <dgm:prSet presAssocID="{A5409D48-A554-4CFF-9CA7-22314C120D83}" presName="hierRoot2" presStyleCnt="0"/>
      <dgm:spPr/>
    </dgm:pt>
    <dgm:pt modelId="{34621B3E-BD81-4940-B8C5-B450824F350B}" type="pres">
      <dgm:prSet presAssocID="{A5409D48-A554-4CFF-9CA7-22314C120D83}" presName="composite2" presStyleCnt="0"/>
      <dgm:spPr/>
    </dgm:pt>
    <dgm:pt modelId="{243E6C09-4758-488A-8130-B174A8C62BF9}" type="pres">
      <dgm:prSet presAssocID="{A5409D48-A554-4CFF-9CA7-22314C120D83}" presName="background2" presStyleLbl="node2" presStyleIdx="0" presStyleCnt="1"/>
      <dgm:spPr/>
    </dgm:pt>
    <dgm:pt modelId="{2DB6AFA9-8BE0-4520-8C8D-EF5138233116}" type="pres">
      <dgm:prSet presAssocID="{A5409D48-A554-4CFF-9CA7-22314C120D83}" presName="text2" presStyleLbl="fgAcc2" presStyleIdx="0" presStyleCnt="1">
        <dgm:presLayoutVars>
          <dgm:chPref val="3"/>
        </dgm:presLayoutVars>
      </dgm:prSet>
      <dgm:spPr/>
    </dgm:pt>
    <dgm:pt modelId="{48EB65CA-2506-4430-9FAF-3EEA6618D5D7}" type="pres">
      <dgm:prSet presAssocID="{A5409D48-A554-4CFF-9CA7-22314C120D83}" presName="hierChild3" presStyleCnt="0"/>
      <dgm:spPr/>
    </dgm:pt>
    <dgm:pt modelId="{E2687A7E-72DC-4557-A9E9-05D646A57C0E}" type="pres">
      <dgm:prSet presAssocID="{B30F2359-6136-4CCA-9A88-948B8B22E13B}" presName="Name17" presStyleLbl="parChTrans1D3" presStyleIdx="0" presStyleCnt="4"/>
      <dgm:spPr/>
    </dgm:pt>
    <dgm:pt modelId="{435F6C18-D4FE-4FDC-83C7-305AD5598D14}" type="pres">
      <dgm:prSet presAssocID="{57A7AA99-BBD4-4EC5-806B-89A7AA4CBD7E}" presName="hierRoot3" presStyleCnt="0"/>
      <dgm:spPr/>
    </dgm:pt>
    <dgm:pt modelId="{11BC9A69-C298-488C-A708-D4454F95BC01}" type="pres">
      <dgm:prSet presAssocID="{57A7AA99-BBD4-4EC5-806B-89A7AA4CBD7E}" presName="composite3" presStyleCnt="0"/>
      <dgm:spPr/>
    </dgm:pt>
    <dgm:pt modelId="{B9F8E663-F07F-4072-AC20-A8218CE68B03}" type="pres">
      <dgm:prSet presAssocID="{57A7AA99-BBD4-4EC5-806B-89A7AA4CBD7E}" presName="background3" presStyleLbl="node3" presStyleIdx="0" presStyleCnt="4"/>
      <dgm:spPr/>
    </dgm:pt>
    <dgm:pt modelId="{8391E73D-4378-4652-9419-92E15A2D163D}" type="pres">
      <dgm:prSet presAssocID="{57A7AA99-BBD4-4EC5-806B-89A7AA4CBD7E}" presName="text3" presStyleLbl="fgAcc3" presStyleIdx="0" presStyleCnt="4">
        <dgm:presLayoutVars>
          <dgm:chPref val="3"/>
        </dgm:presLayoutVars>
      </dgm:prSet>
      <dgm:spPr/>
    </dgm:pt>
    <dgm:pt modelId="{C1ADA6DE-B0FC-4B87-91DC-D565E4BFC94F}" type="pres">
      <dgm:prSet presAssocID="{57A7AA99-BBD4-4EC5-806B-89A7AA4CBD7E}" presName="hierChild4" presStyleCnt="0"/>
      <dgm:spPr/>
    </dgm:pt>
    <dgm:pt modelId="{D2A92D93-C9B5-4BCB-B57D-FFD025575094}" type="pres">
      <dgm:prSet presAssocID="{CF108D04-80C1-4627-98B8-4415AAD25A92}" presName="Name17" presStyleLbl="parChTrans1D3" presStyleIdx="1" presStyleCnt="4"/>
      <dgm:spPr/>
    </dgm:pt>
    <dgm:pt modelId="{EB14E614-7793-4664-BC28-1C8C2C4028B7}" type="pres">
      <dgm:prSet presAssocID="{351183DF-4C69-4460-BFE4-BB130F5B7F2B}" presName="hierRoot3" presStyleCnt="0"/>
      <dgm:spPr/>
    </dgm:pt>
    <dgm:pt modelId="{C8272A74-2410-4DFB-9956-9F7E257761A3}" type="pres">
      <dgm:prSet presAssocID="{351183DF-4C69-4460-BFE4-BB130F5B7F2B}" presName="composite3" presStyleCnt="0"/>
      <dgm:spPr/>
    </dgm:pt>
    <dgm:pt modelId="{CDEEE17B-F912-4368-9941-F67A2EC7E4EA}" type="pres">
      <dgm:prSet presAssocID="{351183DF-4C69-4460-BFE4-BB130F5B7F2B}" presName="background3" presStyleLbl="node3" presStyleIdx="1" presStyleCnt="4"/>
      <dgm:spPr/>
    </dgm:pt>
    <dgm:pt modelId="{9DC80906-1315-4CB4-9E4E-7F9D0C84DC19}" type="pres">
      <dgm:prSet presAssocID="{351183DF-4C69-4460-BFE4-BB130F5B7F2B}" presName="text3" presStyleLbl="fgAcc3" presStyleIdx="1" presStyleCnt="4">
        <dgm:presLayoutVars>
          <dgm:chPref val="3"/>
        </dgm:presLayoutVars>
      </dgm:prSet>
      <dgm:spPr/>
    </dgm:pt>
    <dgm:pt modelId="{E6933E23-A9C2-4653-AFB4-71A506B11956}" type="pres">
      <dgm:prSet presAssocID="{351183DF-4C69-4460-BFE4-BB130F5B7F2B}" presName="hierChild4" presStyleCnt="0"/>
      <dgm:spPr/>
    </dgm:pt>
    <dgm:pt modelId="{736BC0A6-F870-4422-BFF7-AE41475F2DA0}" type="pres">
      <dgm:prSet presAssocID="{AB0129AB-E639-4208-AED6-CA775B6EE758}" presName="Name17" presStyleLbl="parChTrans1D3" presStyleIdx="2" presStyleCnt="4"/>
      <dgm:spPr/>
    </dgm:pt>
    <dgm:pt modelId="{65AF9154-F748-43AB-90C4-C27E2F3F977E}" type="pres">
      <dgm:prSet presAssocID="{70F4B0D3-FFED-42BB-AC1C-5DE03D40B5F1}" presName="hierRoot3" presStyleCnt="0"/>
      <dgm:spPr/>
    </dgm:pt>
    <dgm:pt modelId="{6EF88D9B-50B1-4505-908B-1F8B4A22D42E}" type="pres">
      <dgm:prSet presAssocID="{70F4B0D3-FFED-42BB-AC1C-5DE03D40B5F1}" presName="composite3" presStyleCnt="0"/>
      <dgm:spPr/>
    </dgm:pt>
    <dgm:pt modelId="{616E8BEB-2C54-40AA-B320-406707780790}" type="pres">
      <dgm:prSet presAssocID="{70F4B0D3-FFED-42BB-AC1C-5DE03D40B5F1}" presName="background3" presStyleLbl="node3" presStyleIdx="2" presStyleCnt="4"/>
      <dgm:spPr/>
    </dgm:pt>
    <dgm:pt modelId="{CF40FD9B-5F43-4D65-9605-67DECE253580}" type="pres">
      <dgm:prSet presAssocID="{70F4B0D3-FFED-42BB-AC1C-5DE03D40B5F1}" presName="text3" presStyleLbl="fgAcc3" presStyleIdx="2" presStyleCnt="4">
        <dgm:presLayoutVars>
          <dgm:chPref val="3"/>
        </dgm:presLayoutVars>
      </dgm:prSet>
      <dgm:spPr/>
    </dgm:pt>
    <dgm:pt modelId="{C08938A7-551F-47BA-9EAB-0DFD06088EF6}" type="pres">
      <dgm:prSet presAssocID="{70F4B0D3-FFED-42BB-AC1C-5DE03D40B5F1}" presName="hierChild4" presStyleCnt="0"/>
      <dgm:spPr/>
    </dgm:pt>
    <dgm:pt modelId="{4B0C0A2A-A437-4DC5-B9D5-672BE1839747}" type="pres">
      <dgm:prSet presAssocID="{E1DF6F62-1D6D-4978-B209-E67DD024E2A7}" presName="Name17" presStyleLbl="parChTrans1D3" presStyleIdx="3" presStyleCnt="4"/>
      <dgm:spPr/>
    </dgm:pt>
    <dgm:pt modelId="{6ADAC77C-10DD-4B9D-82E7-9284A4499099}" type="pres">
      <dgm:prSet presAssocID="{2064A368-2C69-4A0B-97F4-D07C86339F5B}" presName="hierRoot3" presStyleCnt="0"/>
      <dgm:spPr/>
    </dgm:pt>
    <dgm:pt modelId="{D9DEC710-DBDC-41FC-9478-3C129ED4EB64}" type="pres">
      <dgm:prSet presAssocID="{2064A368-2C69-4A0B-97F4-D07C86339F5B}" presName="composite3" presStyleCnt="0"/>
      <dgm:spPr/>
    </dgm:pt>
    <dgm:pt modelId="{330A47F0-1DAF-42F1-89F8-7E6625C5C223}" type="pres">
      <dgm:prSet presAssocID="{2064A368-2C69-4A0B-97F4-D07C86339F5B}" presName="background3" presStyleLbl="node3" presStyleIdx="3" presStyleCnt="4"/>
      <dgm:spPr/>
    </dgm:pt>
    <dgm:pt modelId="{71C3CF95-085C-4821-8283-67ED9D09D5EA}" type="pres">
      <dgm:prSet presAssocID="{2064A368-2C69-4A0B-97F4-D07C86339F5B}" presName="text3" presStyleLbl="fgAcc3" presStyleIdx="3" presStyleCnt="4">
        <dgm:presLayoutVars>
          <dgm:chPref val="3"/>
        </dgm:presLayoutVars>
      </dgm:prSet>
      <dgm:spPr/>
    </dgm:pt>
    <dgm:pt modelId="{C2B4226E-DF8F-496C-83C0-AEBB7B716603}" type="pres">
      <dgm:prSet presAssocID="{2064A368-2C69-4A0B-97F4-D07C86339F5B}" presName="hierChild4" presStyleCnt="0"/>
      <dgm:spPr/>
    </dgm:pt>
  </dgm:ptLst>
  <dgm:cxnLst>
    <dgm:cxn modelId="{22C6A414-8856-438F-A54A-EC77D5479580}" srcId="{A5409D48-A554-4CFF-9CA7-22314C120D83}" destId="{57A7AA99-BBD4-4EC5-806B-89A7AA4CBD7E}" srcOrd="0" destOrd="0" parTransId="{B30F2359-6136-4CCA-9A88-948B8B22E13B}" sibTransId="{AB1D4660-8871-4CAD-BBDB-313542E65533}"/>
    <dgm:cxn modelId="{0DDD101A-C928-4BD0-9F5D-13CA8EF5671D}" type="presOf" srcId="{AB0129AB-E639-4208-AED6-CA775B6EE758}" destId="{736BC0A6-F870-4422-BFF7-AE41475F2DA0}" srcOrd="0" destOrd="0" presId="urn:microsoft.com/office/officeart/2005/8/layout/hierarchy1"/>
    <dgm:cxn modelId="{A0398C1A-554A-46BC-B48E-6E7F15362A3C}" type="presOf" srcId="{351183DF-4C69-4460-BFE4-BB130F5B7F2B}" destId="{9DC80906-1315-4CB4-9E4E-7F9D0C84DC19}" srcOrd="0" destOrd="0" presId="urn:microsoft.com/office/officeart/2005/8/layout/hierarchy1"/>
    <dgm:cxn modelId="{22F5FE1E-8682-478E-B3C2-1B81A143B908}" type="presOf" srcId="{57A7AA99-BBD4-4EC5-806B-89A7AA4CBD7E}" destId="{8391E73D-4378-4652-9419-92E15A2D163D}" srcOrd="0" destOrd="0" presId="urn:microsoft.com/office/officeart/2005/8/layout/hierarchy1"/>
    <dgm:cxn modelId="{96FA2520-0268-40EF-BD41-FD64203ECEEF}" srcId="{A5409D48-A554-4CFF-9CA7-22314C120D83}" destId="{351183DF-4C69-4460-BFE4-BB130F5B7F2B}" srcOrd="1" destOrd="0" parTransId="{CF108D04-80C1-4627-98B8-4415AAD25A92}" sibTransId="{A0065BEB-0952-4D6C-AD6E-383B3B4BD07D}"/>
    <dgm:cxn modelId="{CB850428-BF52-4574-9DE2-AF186BCBF79A}" type="presOf" srcId="{43B2FF66-B7CF-4F54-895E-3ADF9E719BAE}" destId="{60F590D4-AAE8-4EF9-AD43-46D8273614E2}" srcOrd="0" destOrd="0" presId="urn:microsoft.com/office/officeart/2005/8/layout/hierarchy1"/>
    <dgm:cxn modelId="{E3D6B33B-ED0D-4C27-873B-7284C36F6224}" type="presOf" srcId="{BE2B0EF2-A98A-4004-B70A-77AAEA9D221F}" destId="{27083F10-8A3A-4847-8DEE-B6E61C5D9797}" srcOrd="0" destOrd="0" presId="urn:microsoft.com/office/officeart/2005/8/layout/hierarchy1"/>
    <dgm:cxn modelId="{646A804C-9914-4C9C-9431-F6A82BBFC04F}" srcId="{A5409D48-A554-4CFF-9CA7-22314C120D83}" destId="{70F4B0D3-FFED-42BB-AC1C-5DE03D40B5F1}" srcOrd="2" destOrd="0" parTransId="{AB0129AB-E639-4208-AED6-CA775B6EE758}" sibTransId="{A15CBF36-10E8-417F-9521-DBE34AB3EBCB}"/>
    <dgm:cxn modelId="{D3FF444F-078E-444A-8651-7128C07076F0}" type="presOf" srcId="{B30F2359-6136-4CCA-9A88-948B8B22E13B}" destId="{E2687A7E-72DC-4557-A9E9-05D646A57C0E}" srcOrd="0" destOrd="0" presId="urn:microsoft.com/office/officeart/2005/8/layout/hierarchy1"/>
    <dgm:cxn modelId="{035D4081-AFC5-4239-8AF1-5C44AD29F656}" type="presOf" srcId="{E1DF6F62-1D6D-4978-B209-E67DD024E2A7}" destId="{4B0C0A2A-A437-4DC5-B9D5-672BE1839747}" srcOrd="0" destOrd="0" presId="urn:microsoft.com/office/officeart/2005/8/layout/hierarchy1"/>
    <dgm:cxn modelId="{6AD2A090-12D7-4491-B431-1E27CC751D8F}" srcId="{A5409D48-A554-4CFF-9CA7-22314C120D83}" destId="{2064A368-2C69-4A0B-97F4-D07C86339F5B}" srcOrd="3" destOrd="0" parTransId="{E1DF6F62-1D6D-4978-B209-E67DD024E2A7}" sibTransId="{9A27749F-47CE-4763-BF4D-DE3A672E9AC4}"/>
    <dgm:cxn modelId="{F63025B2-ACB8-4ED2-A11A-05E4719FE224}" srcId="{BE2B0EF2-A98A-4004-B70A-77AAEA9D221F}" destId="{A5409D48-A554-4CFF-9CA7-22314C120D83}" srcOrd="0" destOrd="0" parTransId="{43B2FF66-B7CF-4F54-895E-3ADF9E719BAE}" sibTransId="{316CB0AF-F313-4108-9D38-39D36AD51B8A}"/>
    <dgm:cxn modelId="{3DEF4ABA-FA62-49BE-9EAF-72729E82873E}" srcId="{20E14B77-9458-4D25-9467-7C8070B6AA8C}" destId="{BE2B0EF2-A98A-4004-B70A-77AAEA9D221F}" srcOrd="0" destOrd="0" parTransId="{42D5ECD1-A07D-4C4B-BA46-DEE59AF1F3BA}" sibTransId="{4D0389F3-FE96-413D-8314-5927A4307B5F}"/>
    <dgm:cxn modelId="{576F40CE-9616-4C94-BEE8-B4F02611F6F5}" type="presOf" srcId="{A5409D48-A554-4CFF-9CA7-22314C120D83}" destId="{2DB6AFA9-8BE0-4520-8C8D-EF5138233116}" srcOrd="0" destOrd="0" presId="urn:microsoft.com/office/officeart/2005/8/layout/hierarchy1"/>
    <dgm:cxn modelId="{C78728F2-8DC9-49B8-93E2-5755F4A6DB02}" type="presOf" srcId="{70F4B0D3-FFED-42BB-AC1C-5DE03D40B5F1}" destId="{CF40FD9B-5F43-4D65-9605-67DECE253580}" srcOrd="0" destOrd="0" presId="urn:microsoft.com/office/officeart/2005/8/layout/hierarchy1"/>
    <dgm:cxn modelId="{F33EF6F4-F31C-44D6-AEF0-D6137CB13404}" type="presOf" srcId="{20E14B77-9458-4D25-9467-7C8070B6AA8C}" destId="{CA1FBB76-949B-41A9-9CEB-DF1B773BC70F}" srcOrd="0" destOrd="0" presId="urn:microsoft.com/office/officeart/2005/8/layout/hierarchy1"/>
    <dgm:cxn modelId="{3113A2F5-6FF3-431E-996F-220DEF44E82C}" type="presOf" srcId="{2064A368-2C69-4A0B-97F4-D07C86339F5B}" destId="{71C3CF95-085C-4821-8283-67ED9D09D5EA}" srcOrd="0" destOrd="0" presId="urn:microsoft.com/office/officeart/2005/8/layout/hierarchy1"/>
    <dgm:cxn modelId="{DDE370F8-DB1F-40FB-BF06-0BD1E4E124F4}" type="presOf" srcId="{CF108D04-80C1-4627-98B8-4415AAD25A92}" destId="{D2A92D93-C9B5-4BCB-B57D-FFD025575094}" srcOrd="0" destOrd="0" presId="urn:microsoft.com/office/officeart/2005/8/layout/hierarchy1"/>
    <dgm:cxn modelId="{32DCDBF6-C8D8-4C34-BB0F-1D9BA6A85591}" type="presParOf" srcId="{CA1FBB76-949B-41A9-9CEB-DF1B773BC70F}" destId="{97996ABF-7372-4EE8-B154-174D5659FA5A}" srcOrd="0" destOrd="0" presId="urn:microsoft.com/office/officeart/2005/8/layout/hierarchy1"/>
    <dgm:cxn modelId="{ABF4AEF9-9C0F-474C-A639-9A2CB20BBCFA}" type="presParOf" srcId="{97996ABF-7372-4EE8-B154-174D5659FA5A}" destId="{988C4702-1D28-43FE-B0E9-744204623F04}" srcOrd="0" destOrd="0" presId="urn:microsoft.com/office/officeart/2005/8/layout/hierarchy1"/>
    <dgm:cxn modelId="{4AD513BB-18E3-4403-B178-B6C0F806E748}" type="presParOf" srcId="{988C4702-1D28-43FE-B0E9-744204623F04}" destId="{C68FB15B-DB0B-4B3E-AD66-D794B92FC13D}" srcOrd="0" destOrd="0" presId="urn:microsoft.com/office/officeart/2005/8/layout/hierarchy1"/>
    <dgm:cxn modelId="{BFF212E9-A722-41A9-B6F4-881DEB2F8598}" type="presParOf" srcId="{988C4702-1D28-43FE-B0E9-744204623F04}" destId="{27083F10-8A3A-4847-8DEE-B6E61C5D9797}" srcOrd="1" destOrd="0" presId="urn:microsoft.com/office/officeart/2005/8/layout/hierarchy1"/>
    <dgm:cxn modelId="{2174BE0A-F5A3-4D7E-9426-45222E4D0004}" type="presParOf" srcId="{97996ABF-7372-4EE8-B154-174D5659FA5A}" destId="{9A897E1F-BB3B-496D-A7AD-F305FEFF9D38}" srcOrd="1" destOrd="0" presId="urn:microsoft.com/office/officeart/2005/8/layout/hierarchy1"/>
    <dgm:cxn modelId="{AAFBB6DF-4204-4B4E-BBC0-BB8A4C57D51B}" type="presParOf" srcId="{9A897E1F-BB3B-496D-A7AD-F305FEFF9D38}" destId="{60F590D4-AAE8-4EF9-AD43-46D8273614E2}" srcOrd="0" destOrd="0" presId="urn:microsoft.com/office/officeart/2005/8/layout/hierarchy1"/>
    <dgm:cxn modelId="{1DED9302-7C9A-48EE-9004-9C5A02E509B3}" type="presParOf" srcId="{9A897E1F-BB3B-496D-A7AD-F305FEFF9D38}" destId="{3BF7E874-935C-4C03-B847-944FE2FBF0A8}" srcOrd="1" destOrd="0" presId="urn:microsoft.com/office/officeart/2005/8/layout/hierarchy1"/>
    <dgm:cxn modelId="{80637D57-34EC-41D5-8A87-6C491BEA28F9}" type="presParOf" srcId="{3BF7E874-935C-4C03-B847-944FE2FBF0A8}" destId="{34621B3E-BD81-4940-B8C5-B450824F350B}" srcOrd="0" destOrd="0" presId="urn:microsoft.com/office/officeart/2005/8/layout/hierarchy1"/>
    <dgm:cxn modelId="{8B451B16-E025-47D5-BD10-1EEE057EA610}" type="presParOf" srcId="{34621B3E-BD81-4940-B8C5-B450824F350B}" destId="{243E6C09-4758-488A-8130-B174A8C62BF9}" srcOrd="0" destOrd="0" presId="urn:microsoft.com/office/officeart/2005/8/layout/hierarchy1"/>
    <dgm:cxn modelId="{416AE14B-19F8-46D9-867F-CBFCC435B45A}" type="presParOf" srcId="{34621B3E-BD81-4940-B8C5-B450824F350B}" destId="{2DB6AFA9-8BE0-4520-8C8D-EF5138233116}" srcOrd="1" destOrd="0" presId="urn:microsoft.com/office/officeart/2005/8/layout/hierarchy1"/>
    <dgm:cxn modelId="{2186333E-2497-4E63-9717-0517B2E2137D}" type="presParOf" srcId="{3BF7E874-935C-4C03-B847-944FE2FBF0A8}" destId="{48EB65CA-2506-4430-9FAF-3EEA6618D5D7}" srcOrd="1" destOrd="0" presId="urn:microsoft.com/office/officeart/2005/8/layout/hierarchy1"/>
    <dgm:cxn modelId="{3CD161A4-F2D6-40C5-8CBE-5A0747CC6835}" type="presParOf" srcId="{48EB65CA-2506-4430-9FAF-3EEA6618D5D7}" destId="{E2687A7E-72DC-4557-A9E9-05D646A57C0E}" srcOrd="0" destOrd="0" presId="urn:microsoft.com/office/officeart/2005/8/layout/hierarchy1"/>
    <dgm:cxn modelId="{DE9A3190-B2CA-43D8-88B4-3670B6FC5CA8}" type="presParOf" srcId="{48EB65CA-2506-4430-9FAF-3EEA6618D5D7}" destId="{435F6C18-D4FE-4FDC-83C7-305AD5598D14}" srcOrd="1" destOrd="0" presId="urn:microsoft.com/office/officeart/2005/8/layout/hierarchy1"/>
    <dgm:cxn modelId="{9E9194D7-F639-446B-947B-2357E1EE76C4}" type="presParOf" srcId="{435F6C18-D4FE-4FDC-83C7-305AD5598D14}" destId="{11BC9A69-C298-488C-A708-D4454F95BC01}" srcOrd="0" destOrd="0" presId="urn:microsoft.com/office/officeart/2005/8/layout/hierarchy1"/>
    <dgm:cxn modelId="{23D2DE3D-B858-4DC3-AA69-564BE4F51574}" type="presParOf" srcId="{11BC9A69-C298-488C-A708-D4454F95BC01}" destId="{B9F8E663-F07F-4072-AC20-A8218CE68B03}" srcOrd="0" destOrd="0" presId="urn:microsoft.com/office/officeart/2005/8/layout/hierarchy1"/>
    <dgm:cxn modelId="{DDE8DD5D-4883-4078-884E-01A5B1D39EF2}" type="presParOf" srcId="{11BC9A69-C298-488C-A708-D4454F95BC01}" destId="{8391E73D-4378-4652-9419-92E15A2D163D}" srcOrd="1" destOrd="0" presId="urn:microsoft.com/office/officeart/2005/8/layout/hierarchy1"/>
    <dgm:cxn modelId="{8D8A5800-2B16-46DC-B748-3F7DDAB8C8C5}" type="presParOf" srcId="{435F6C18-D4FE-4FDC-83C7-305AD5598D14}" destId="{C1ADA6DE-B0FC-4B87-91DC-D565E4BFC94F}" srcOrd="1" destOrd="0" presId="urn:microsoft.com/office/officeart/2005/8/layout/hierarchy1"/>
    <dgm:cxn modelId="{2AF82AD7-7DC7-43B6-B026-00E04923BFF8}" type="presParOf" srcId="{48EB65CA-2506-4430-9FAF-3EEA6618D5D7}" destId="{D2A92D93-C9B5-4BCB-B57D-FFD025575094}" srcOrd="2" destOrd="0" presId="urn:microsoft.com/office/officeart/2005/8/layout/hierarchy1"/>
    <dgm:cxn modelId="{61012A2A-410E-46C0-8753-C257901C5A0B}" type="presParOf" srcId="{48EB65CA-2506-4430-9FAF-3EEA6618D5D7}" destId="{EB14E614-7793-4664-BC28-1C8C2C4028B7}" srcOrd="3" destOrd="0" presId="urn:microsoft.com/office/officeart/2005/8/layout/hierarchy1"/>
    <dgm:cxn modelId="{58B35A4A-587C-4709-9BA6-586E4FD0BDF5}" type="presParOf" srcId="{EB14E614-7793-4664-BC28-1C8C2C4028B7}" destId="{C8272A74-2410-4DFB-9956-9F7E257761A3}" srcOrd="0" destOrd="0" presId="urn:microsoft.com/office/officeart/2005/8/layout/hierarchy1"/>
    <dgm:cxn modelId="{4A3B9783-E588-43FF-9E09-9100AC73AF2F}" type="presParOf" srcId="{C8272A74-2410-4DFB-9956-9F7E257761A3}" destId="{CDEEE17B-F912-4368-9941-F67A2EC7E4EA}" srcOrd="0" destOrd="0" presId="urn:microsoft.com/office/officeart/2005/8/layout/hierarchy1"/>
    <dgm:cxn modelId="{1C557651-C171-4EFE-93CA-5E28888B255E}" type="presParOf" srcId="{C8272A74-2410-4DFB-9956-9F7E257761A3}" destId="{9DC80906-1315-4CB4-9E4E-7F9D0C84DC19}" srcOrd="1" destOrd="0" presId="urn:microsoft.com/office/officeart/2005/8/layout/hierarchy1"/>
    <dgm:cxn modelId="{282F63BD-44D3-4A01-A928-9FB19F41F079}" type="presParOf" srcId="{EB14E614-7793-4664-BC28-1C8C2C4028B7}" destId="{E6933E23-A9C2-4653-AFB4-71A506B11956}" srcOrd="1" destOrd="0" presId="urn:microsoft.com/office/officeart/2005/8/layout/hierarchy1"/>
    <dgm:cxn modelId="{B93D2B33-1A6B-4360-A8B3-436673DF7EF6}" type="presParOf" srcId="{48EB65CA-2506-4430-9FAF-3EEA6618D5D7}" destId="{736BC0A6-F870-4422-BFF7-AE41475F2DA0}" srcOrd="4" destOrd="0" presId="urn:microsoft.com/office/officeart/2005/8/layout/hierarchy1"/>
    <dgm:cxn modelId="{B894C028-CFFC-4BF5-9F3D-C736CE21BAA2}" type="presParOf" srcId="{48EB65CA-2506-4430-9FAF-3EEA6618D5D7}" destId="{65AF9154-F748-43AB-90C4-C27E2F3F977E}" srcOrd="5" destOrd="0" presId="urn:microsoft.com/office/officeart/2005/8/layout/hierarchy1"/>
    <dgm:cxn modelId="{336D40D3-3D06-4ED8-AD23-785545698018}" type="presParOf" srcId="{65AF9154-F748-43AB-90C4-C27E2F3F977E}" destId="{6EF88D9B-50B1-4505-908B-1F8B4A22D42E}" srcOrd="0" destOrd="0" presId="urn:microsoft.com/office/officeart/2005/8/layout/hierarchy1"/>
    <dgm:cxn modelId="{9ACD4995-0090-4BDB-8003-8D35814268F2}" type="presParOf" srcId="{6EF88D9B-50B1-4505-908B-1F8B4A22D42E}" destId="{616E8BEB-2C54-40AA-B320-406707780790}" srcOrd="0" destOrd="0" presId="urn:microsoft.com/office/officeart/2005/8/layout/hierarchy1"/>
    <dgm:cxn modelId="{460640CA-2001-46DA-9FF7-825AFCEA5BC1}" type="presParOf" srcId="{6EF88D9B-50B1-4505-908B-1F8B4A22D42E}" destId="{CF40FD9B-5F43-4D65-9605-67DECE253580}" srcOrd="1" destOrd="0" presId="urn:microsoft.com/office/officeart/2005/8/layout/hierarchy1"/>
    <dgm:cxn modelId="{567F4D65-EFFD-499A-9970-863BEB3109A7}" type="presParOf" srcId="{65AF9154-F748-43AB-90C4-C27E2F3F977E}" destId="{C08938A7-551F-47BA-9EAB-0DFD06088EF6}" srcOrd="1" destOrd="0" presId="urn:microsoft.com/office/officeart/2005/8/layout/hierarchy1"/>
    <dgm:cxn modelId="{8E90DC16-6CA1-42B7-B7A6-7A1D4FD1447A}" type="presParOf" srcId="{48EB65CA-2506-4430-9FAF-3EEA6618D5D7}" destId="{4B0C0A2A-A437-4DC5-B9D5-672BE1839747}" srcOrd="6" destOrd="0" presId="urn:microsoft.com/office/officeart/2005/8/layout/hierarchy1"/>
    <dgm:cxn modelId="{2AD3720A-6D0D-45CD-A34C-376FF86E5D4D}" type="presParOf" srcId="{48EB65CA-2506-4430-9FAF-3EEA6618D5D7}" destId="{6ADAC77C-10DD-4B9D-82E7-9284A4499099}" srcOrd="7" destOrd="0" presId="urn:microsoft.com/office/officeart/2005/8/layout/hierarchy1"/>
    <dgm:cxn modelId="{E9CB8A71-DF94-459F-BF3E-6B710A68DB66}" type="presParOf" srcId="{6ADAC77C-10DD-4B9D-82E7-9284A4499099}" destId="{D9DEC710-DBDC-41FC-9478-3C129ED4EB64}" srcOrd="0" destOrd="0" presId="urn:microsoft.com/office/officeart/2005/8/layout/hierarchy1"/>
    <dgm:cxn modelId="{5DFD2242-7601-45A2-82CE-EFCE1D2D3040}" type="presParOf" srcId="{D9DEC710-DBDC-41FC-9478-3C129ED4EB64}" destId="{330A47F0-1DAF-42F1-89F8-7E6625C5C223}" srcOrd="0" destOrd="0" presId="urn:microsoft.com/office/officeart/2005/8/layout/hierarchy1"/>
    <dgm:cxn modelId="{5627CC7D-945F-403E-8065-2020978F4170}" type="presParOf" srcId="{D9DEC710-DBDC-41FC-9478-3C129ED4EB64}" destId="{71C3CF95-085C-4821-8283-67ED9D09D5EA}" srcOrd="1" destOrd="0" presId="urn:microsoft.com/office/officeart/2005/8/layout/hierarchy1"/>
    <dgm:cxn modelId="{1365C489-01D2-4627-AB5C-7BA9512C8E28}" type="presParOf" srcId="{6ADAC77C-10DD-4B9D-82E7-9284A4499099}" destId="{C2B4226E-DF8F-496C-83C0-AEBB7B7166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96E9B6D-6EBB-491F-890C-D04B215CAB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165F407-E826-4DC2-B94B-07428F314F27}">
      <dgm:prSet custT="1"/>
      <dgm:spPr/>
      <dgm:t>
        <a:bodyPr/>
        <a:lstStyle/>
        <a:p>
          <a:r>
            <a:rPr lang="es-ES" sz="1800" dirty="0"/>
            <a:t>Permite la captación y tratamiento de datos adecuados…</a:t>
          </a:r>
        </a:p>
      </dgm:t>
    </dgm:pt>
    <dgm:pt modelId="{BB8FDC66-3FD7-44FE-B4B1-A631B7CE1778}" type="parTrans" cxnId="{803AA2A0-00A2-4918-A922-AC97BD2FC936}">
      <dgm:prSet/>
      <dgm:spPr/>
      <dgm:t>
        <a:bodyPr/>
        <a:lstStyle/>
        <a:p>
          <a:endParaRPr lang="es-ES"/>
        </a:p>
      </dgm:t>
    </dgm:pt>
    <dgm:pt modelId="{DDB3BBCD-3F30-42B5-A00D-E72222EE75F5}" type="sibTrans" cxnId="{803AA2A0-00A2-4918-A922-AC97BD2FC936}">
      <dgm:prSet/>
      <dgm:spPr/>
      <dgm:t>
        <a:bodyPr/>
        <a:lstStyle/>
        <a:p>
          <a:endParaRPr lang="es-ES"/>
        </a:p>
      </dgm:t>
    </dgm:pt>
    <dgm:pt modelId="{1E20A8A3-0FED-481D-888B-37097E5568CD}">
      <dgm:prSet custT="1"/>
      <dgm:spPr/>
      <dgm:t>
        <a:bodyPr/>
        <a:lstStyle/>
        <a:p>
          <a:r>
            <a:rPr lang="es-ES" sz="1800" dirty="0"/>
            <a:t>Principio de </a:t>
          </a:r>
          <a:r>
            <a:rPr lang="es-ES" sz="1800" b="1" u="sng" dirty="0"/>
            <a:t>transparencia</a:t>
          </a:r>
          <a:r>
            <a:rPr lang="es-ES" sz="1800" dirty="0"/>
            <a:t>:</a:t>
          </a:r>
        </a:p>
      </dgm:t>
    </dgm:pt>
    <dgm:pt modelId="{3361FF6F-9DFA-4748-ACA5-61AAAA2C0282}" type="parTrans" cxnId="{E9A260DD-6105-4DA4-99BB-E85E9FA07C53}">
      <dgm:prSet/>
      <dgm:spPr/>
      <dgm:t>
        <a:bodyPr/>
        <a:lstStyle/>
        <a:p>
          <a:endParaRPr lang="es-ES"/>
        </a:p>
      </dgm:t>
    </dgm:pt>
    <dgm:pt modelId="{B3A6AD04-E22A-4CC9-87A3-385E1DCFEEF1}" type="sibTrans" cxnId="{E9A260DD-6105-4DA4-99BB-E85E9FA07C53}">
      <dgm:prSet/>
      <dgm:spPr/>
      <dgm:t>
        <a:bodyPr/>
        <a:lstStyle/>
        <a:p>
          <a:endParaRPr lang="es-ES"/>
        </a:p>
      </dgm:t>
    </dgm:pt>
    <dgm:pt modelId="{3DAA717C-AC10-46D8-BF5E-5104F6761B4B}">
      <dgm:prSet custT="1"/>
      <dgm:spPr/>
      <dgm:t>
        <a:bodyPr/>
        <a:lstStyle/>
        <a:p>
          <a:r>
            <a:rPr lang="es-ES" sz="1800" dirty="0"/>
            <a:t>Con </a:t>
          </a:r>
          <a:r>
            <a:rPr lang="es-ES" sz="1800" b="1" u="sng" dirty="0"/>
            <a:t>información expresa, clara y concisa al trabajador de su existencia, sus fines y sus consecuencias</a:t>
          </a:r>
        </a:p>
      </dgm:t>
    </dgm:pt>
    <dgm:pt modelId="{26DC8B2F-F08D-41D6-A4E2-8286A42FCFE6}" type="parTrans" cxnId="{85DCDA34-8782-4FCE-BC25-916A0965BD2E}">
      <dgm:prSet/>
      <dgm:spPr/>
      <dgm:t>
        <a:bodyPr/>
        <a:lstStyle/>
        <a:p>
          <a:endParaRPr lang="es-ES"/>
        </a:p>
      </dgm:t>
    </dgm:pt>
    <dgm:pt modelId="{6C17FD41-7D29-4741-BA20-CA3814A7F26F}" type="sibTrans" cxnId="{85DCDA34-8782-4FCE-BC25-916A0965BD2E}">
      <dgm:prSet/>
      <dgm:spPr/>
      <dgm:t>
        <a:bodyPr/>
        <a:lstStyle/>
        <a:p>
          <a:endParaRPr lang="es-ES"/>
        </a:p>
      </dgm:t>
    </dgm:pt>
    <dgm:pt modelId="{FB18288E-4EBA-4674-9E94-CDF9CFEDA97E}">
      <dgm:prSet custT="1"/>
      <dgm:spPr/>
      <dgm:t>
        <a:bodyPr/>
        <a:lstStyle/>
        <a:p>
          <a:r>
            <a:rPr lang="es-ES" sz="1800" dirty="0"/>
            <a:t>Si se tratara de un </a:t>
          </a:r>
          <a:r>
            <a:rPr lang="es-ES" sz="1800" b="1" u="sng" dirty="0"/>
            <a:t>acto ilícito flagrante bastaría con un distintivo visible </a:t>
          </a:r>
          <a:r>
            <a:rPr lang="es-ES" sz="1800" dirty="0"/>
            <a:t>de la presencia del dispositivo</a:t>
          </a:r>
        </a:p>
      </dgm:t>
    </dgm:pt>
    <dgm:pt modelId="{EA6F2B4C-980C-41E5-90F8-930D0A8DE039}" type="parTrans" cxnId="{F3E6888E-6D94-44DB-96D8-301DF30330C6}">
      <dgm:prSet/>
      <dgm:spPr/>
      <dgm:t>
        <a:bodyPr/>
        <a:lstStyle/>
        <a:p>
          <a:endParaRPr lang="es-ES"/>
        </a:p>
      </dgm:t>
    </dgm:pt>
    <dgm:pt modelId="{F8433B7E-264C-4ED4-ABF4-F75B145AB63A}" type="sibTrans" cxnId="{F3E6888E-6D94-44DB-96D8-301DF30330C6}">
      <dgm:prSet/>
      <dgm:spPr/>
      <dgm:t>
        <a:bodyPr/>
        <a:lstStyle/>
        <a:p>
          <a:endParaRPr lang="es-ES"/>
        </a:p>
      </dgm:t>
    </dgm:pt>
    <dgm:pt modelId="{5FED1A95-B567-4C27-B82D-0884694B3D5B}">
      <dgm:prSet custT="1"/>
      <dgm:spPr/>
      <dgm:t>
        <a:bodyPr/>
        <a:lstStyle/>
        <a:p>
          <a:r>
            <a:rPr lang="es-ES" sz="1800" dirty="0"/>
            <a:t>STC 98/2000, </a:t>
          </a:r>
          <a:r>
            <a:rPr lang="es-ES" sz="1800" i="1" dirty="0"/>
            <a:t>Casino de La Toja</a:t>
          </a:r>
        </a:p>
      </dgm:t>
    </dgm:pt>
    <dgm:pt modelId="{486AD960-515C-4515-836B-F1D1BCB87ABD}" type="sibTrans" cxnId="{28E8C323-9BF4-422E-BE6C-8D7E85B16E1F}">
      <dgm:prSet/>
      <dgm:spPr/>
      <dgm:t>
        <a:bodyPr/>
        <a:lstStyle/>
        <a:p>
          <a:endParaRPr lang="es-ES"/>
        </a:p>
      </dgm:t>
    </dgm:pt>
    <dgm:pt modelId="{7EF0A611-F5FC-41A7-84B7-E0C182892512}" type="parTrans" cxnId="{28E8C323-9BF4-422E-BE6C-8D7E85B16E1F}">
      <dgm:prSet/>
      <dgm:spPr/>
      <dgm:t>
        <a:bodyPr/>
        <a:lstStyle/>
        <a:p>
          <a:endParaRPr lang="es-ES"/>
        </a:p>
      </dgm:t>
    </dgm:pt>
    <dgm:pt modelId="{5B0C4407-25B1-44E9-9BC9-8942F24CF0BA}">
      <dgm:prSet custT="1"/>
      <dgm:spPr/>
      <dgm:t>
        <a:bodyPr/>
        <a:lstStyle/>
        <a:p>
          <a:r>
            <a:rPr lang="es-ES" sz="1800" dirty="0"/>
            <a:t>En </a:t>
          </a:r>
          <a:r>
            <a:rPr lang="es-ES" sz="1800" i="1" dirty="0"/>
            <a:t>López Ribalda STEDH 17 de octubre de 2019 </a:t>
          </a:r>
          <a:r>
            <a:rPr lang="es-ES" sz="1800" dirty="0"/>
            <a:t>se acepta </a:t>
          </a:r>
          <a:r>
            <a:rPr lang="es-ES" sz="1800" b="1" u="sng" dirty="0"/>
            <a:t>incluso un control oculto </a:t>
          </a:r>
          <a:r>
            <a:rPr lang="es-ES" sz="1800" dirty="0"/>
            <a:t>si se basa e </a:t>
          </a:r>
          <a:r>
            <a:rPr lang="es-ES" sz="1800" b="1" u="sng" dirty="0"/>
            <a:t>sospechas fundadas de la comisión de un ilícito</a:t>
          </a:r>
          <a:r>
            <a:rPr lang="es-ES" sz="1800" dirty="0"/>
            <a:t>, encaminado a resolverlas y limitado en el tiempo y las áreas estrictamente afectadas</a:t>
          </a:r>
        </a:p>
      </dgm:t>
    </dgm:pt>
    <dgm:pt modelId="{519BA77B-704E-4676-971F-AAD509E0E383}" type="parTrans" cxnId="{B1998BB5-E80B-4B80-A46A-F8AE51BFA60F}">
      <dgm:prSet/>
      <dgm:spPr/>
      <dgm:t>
        <a:bodyPr/>
        <a:lstStyle/>
        <a:p>
          <a:endParaRPr lang="es-ES"/>
        </a:p>
      </dgm:t>
    </dgm:pt>
    <dgm:pt modelId="{E0A3770F-A2F4-4DA6-9641-61A3D153E184}" type="sibTrans" cxnId="{B1998BB5-E80B-4B80-A46A-F8AE51BFA60F}">
      <dgm:prSet/>
      <dgm:spPr/>
      <dgm:t>
        <a:bodyPr/>
        <a:lstStyle/>
        <a:p>
          <a:endParaRPr lang="es-ES"/>
        </a:p>
      </dgm:t>
    </dgm:pt>
    <dgm:pt modelId="{F9C5A6C2-8C61-4B68-A4BF-350326BA8967}" type="pres">
      <dgm:prSet presAssocID="{496E9B6D-6EBB-491F-890C-D04B215CABEE}" presName="vert0" presStyleCnt="0">
        <dgm:presLayoutVars>
          <dgm:dir/>
          <dgm:animOne val="branch"/>
          <dgm:animLvl val="lvl"/>
        </dgm:presLayoutVars>
      </dgm:prSet>
      <dgm:spPr/>
    </dgm:pt>
    <dgm:pt modelId="{21BD3C28-23EE-49E9-943A-78752AB3D605}" type="pres">
      <dgm:prSet presAssocID="{0165F407-E826-4DC2-B94B-07428F314F27}" presName="thickLine" presStyleLbl="alignNode1" presStyleIdx="0" presStyleCnt="1"/>
      <dgm:spPr/>
    </dgm:pt>
    <dgm:pt modelId="{0412DF19-5B32-4BC1-A477-ECB45CE31B39}" type="pres">
      <dgm:prSet presAssocID="{0165F407-E826-4DC2-B94B-07428F314F27}" presName="horz1" presStyleCnt="0"/>
      <dgm:spPr/>
    </dgm:pt>
    <dgm:pt modelId="{0F043E88-2AA4-4E6B-BD9C-87E165902772}" type="pres">
      <dgm:prSet presAssocID="{0165F407-E826-4DC2-B94B-07428F314F27}" presName="tx1" presStyleLbl="revTx" presStyleIdx="0" presStyleCnt="6"/>
      <dgm:spPr/>
    </dgm:pt>
    <dgm:pt modelId="{25C367EF-943A-4477-B7A9-8DB32215953B}" type="pres">
      <dgm:prSet presAssocID="{0165F407-E826-4DC2-B94B-07428F314F27}" presName="vert1" presStyleCnt="0"/>
      <dgm:spPr/>
    </dgm:pt>
    <dgm:pt modelId="{BE7949F6-3383-40C1-8088-0BFD21FC7A42}" type="pres">
      <dgm:prSet presAssocID="{1E20A8A3-0FED-481D-888B-37097E5568CD}" presName="vertSpace2a" presStyleCnt="0"/>
      <dgm:spPr/>
    </dgm:pt>
    <dgm:pt modelId="{A513C4D7-0B32-481B-8CE1-E4E5E58E19F5}" type="pres">
      <dgm:prSet presAssocID="{1E20A8A3-0FED-481D-888B-37097E5568CD}" presName="horz2" presStyleCnt="0"/>
      <dgm:spPr/>
    </dgm:pt>
    <dgm:pt modelId="{123A0374-752B-47C9-8F2B-82C4523884DC}" type="pres">
      <dgm:prSet presAssocID="{1E20A8A3-0FED-481D-888B-37097E5568CD}" presName="horzSpace2" presStyleCnt="0"/>
      <dgm:spPr/>
    </dgm:pt>
    <dgm:pt modelId="{28C4A5B5-1E84-4142-B425-6A6466D8B47F}" type="pres">
      <dgm:prSet presAssocID="{1E20A8A3-0FED-481D-888B-37097E5568CD}" presName="tx2" presStyleLbl="revTx" presStyleIdx="1" presStyleCnt="6"/>
      <dgm:spPr/>
    </dgm:pt>
    <dgm:pt modelId="{7DD8B398-EBDA-4789-8DD6-AAE1AA172C72}" type="pres">
      <dgm:prSet presAssocID="{1E20A8A3-0FED-481D-888B-37097E5568CD}" presName="vert2" presStyleCnt="0"/>
      <dgm:spPr/>
    </dgm:pt>
    <dgm:pt modelId="{F8A38BD4-EAB6-4375-AB73-677FBCCE69DA}" type="pres">
      <dgm:prSet presAssocID="{3DAA717C-AC10-46D8-BF5E-5104F6761B4B}" presName="horz3" presStyleCnt="0"/>
      <dgm:spPr/>
    </dgm:pt>
    <dgm:pt modelId="{C9A979F3-FA3B-4EB7-8B00-96B6D2C79DB6}" type="pres">
      <dgm:prSet presAssocID="{3DAA717C-AC10-46D8-BF5E-5104F6761B4B}" presName="horzSpace3" presStyleCnt="0"/>
      <dgm:spPr/>
    </dgm:pt>
    <dgm:pt modelId="{1C2875A0-AB9F-48CB-855C-7A5FE71F4BEA}" type="pres">
      <dgm:prSet presAssocID="{3DAA717C-AC10-46D8-BF5E-5104F6761B4B}" presName="tx3" presStyleLbl="revTx" presStyleIdx="2" presStyleCnt="6"/>
      <dgm:spPr/>
    </dgm:pt>
    <dgm:pt modelId="{660DA8C8-C6A9-4985-B39C-756FBD99336D}" type="pres">
      <dgm:prSet presAssocID="{3DAA717C-AC10-46D8-BF5E-5104F6761B4B}" presName="vert3" presStyleCnt="0"/>
      <dgm:spPr/>
    </dgm:pt>
    <dgm:pt modelId="{4E176E84-7723-4F30-B57B-8CD664D390AD}" type="pres">
      <dgm:prSet presAssocID="{FB18288E-4EBA-4674-9E94-CDF9CFEDA97E}" presName="horz4" presStyleCnt="0"/>
      <dgm:spPr/>
    </dgm:pt>
    <dgm:pt modelId="{698358EA-0806-4D9A-8A8A-E094BBDD9B99}" type="pres">
      <dgm:prSet presAssocID="{FB18288E-4EBA-4674-9E94-CDF9CFEDA97E}" presName="horzSpace4" presStyleCnt="0"/>
      <dgm:spPr/>
    </dgm:pt>
    <dgm:pt modelId="{D3D7647E-A24C-465C-9A5F-B1B44FAD1901}" type="pres">
      <dgm:prSet presAssocID="{FB18288E-4EBA-4674-9E94-CDF9CFEDA97E}" presName="tx4" presStyleLbl="revTx" presStyleIdx="3" presStyleCnt="6">
        <dgm:presLayoutVars>
          <dgm:bulletEnabled val="1"/>
        </dgm:presLayoutVars>
      </dgm:prSet>
      <dgm:spPr/>
    </dgm:pt>
    <dgm:pt modelId="{F1BB568B-429D-436D-85E6-0AB7D3731D01}" type="pres">
      <dgm:prSet presAssocID="{1E20A8A3-0FED-481D-888B-37097E5568CD}" presName="thinLine2b" presStyleLbl="callout" presStyleIdx="0" presStyleCnt="3"/>
      <dgm:spPr/>
    </dgm:pt>
    <dgm:pt modelId="{76FA8E07-D988-4D7F-8ADF-CD6DC45B4DC6}" type="pres">
      <dgm:prSet presAssocID="{1E20A8A3-0FED-481D-888B-37097E5568CD}" presName="vertSpace2b" presStyleCnt="0"/>
      <dgm:spPr/>
    </dgm:pt>
    <dgm:pt modelId="{883DB534-BC4F-49A1-8394-DA53467A2B5D}" type="pres">
      <dgm:prSet presAssocID="{5FED1A95-B567-4C27-B82D-0884694B3D5B}" presName="horz2" presStyleCnt="0"/>
      <dgm:spPr/>
    </dgm:pt>
    <dgm:pt modelId="{E58021DF-054C-4A0D-9423-5E8031E5F54E}" type="pres">
      <dgm:prSet presAssocID="{5FED1A95-B567-4C27-B82D-0884694B3D5B}" presName="horzSpace2" presStyleCnt="0"/>
      <dgm:spPr/>
    </dgm:pt>
    <dgm:pt modelId="{372A7C1F-4767-4B00-8460-58FD62C559B8}" type="pres">
      <dgm:prSet presAssocID="{5FED1A95-B567-4C27-B82D-0884694B3D5B}" presName="tx2" presStyleLbl="revTx" presStyleIdx="4" presStyleCnt="6" custScaleY="67983"/>
      <dgm:spPr/>
    </dgm:pt>
    <dgm:pt modelId="{5610C765-55A8-441A-88DA-04133ACDE648}" type="pres">
      <dgm:prSet presAssocID="{5FED1A95-B567-4C27-B82D-0884694B3D5B}" presName="vert2" presStyleCnt="0"/>
      <dgm:spPr/>
    </dgm:pt>
    <dgm:pt modelId="{A69759A6-21E8-459E-B181-9CAFA8DE2447}" type="pres">
      <dgm:prSet presAssocID="{5FED1A95-B567-4C27-B82D-0884694B3D5B}" presName="thinLine2b" presStyleLbl="callout" presStyleIdx="1" presStyleCnt="3"/>
      <dgm:spPr/>
    </dgm:pt>
    <dgm:pt modelId="{E345774F-E5B9-450F-873A-8403759E8543}" type="pres">
      <dgm:prSet presAssocID="{5FED1A95-B567-4C27-B82D-0884694B3D5B}" presName="vertSpace2b" presStyleCnt="0"/>
      <dgm:spPr/>
    </dgm:pt>
    <dgm:pt modelId="{208AA2BD-A018-4C10-8EF2-6A4E7A5D2477}" type="pres">
      <dgm:prSet presAssocID="{5B0C4407-25B1-44E9-9BC9-8942F24CF0BA}" presName="horz2" presStyleCnt="0"/>
      <dgm:spPr/>
    </dgm:pt>
    <dgm:pt modelId="{2B3E6A22-3D77-4152-B47B-A9DA899C0A54}" type="pres">
      <dgm:prSet presAssocID="{5B0C4407-25B1-44E9-9BC9-8942F24CF0BA}" presName="horzSpace2" presStyleCnt="0"/>
      <dgm:spPr/>
    </dgm:pt>
    <dgm:pt modelId="{7BB5F99A-8345-4445-B80B-98AADA1C3AA6}" type="pres">
      <dgm:prSet presAssocID="{5B0C4407-25B1-44E9-9BC9-8942F24CF0BA}" presName="tx2" presStyleLbl="revTx" presStyleIdx="5" presStyleCnt="6" custScaleX="236294"/>
      <dgm:spPr/>
    </dgm:pt>
    <dgm:pt modelId="{D629946C-6019-446C-BB80-01B2E1CD73D0}" type="pres">
      <dgm:prSet presAssocID="{5B0C4407-25B1-44E9-9BC9-8942F24CF0BA}" presName="vert2" presStyleCnt="0"/>
      <dgm:spPr/>
    </dgm:pt>
    <dgm:pt modelId="{7BD92DF6-E511-4413-98A7-A19232EB978D}" type="pres">
      <dgm:prSet presAssocID="{5B0C4407-25B1-44E9-9BC9-8942F24CF0BA}" presName="thinLine2b" presStyleLbl="callout" presStyleIdx="2" presStyleCnt="3"/>
      <dgm:spPr/>
    </dgm:pt>
    <dgm:pt modelId="{1277C6FE-8E66-4695-868D-EC082D3A6507}" type="pres">
      <dgm:prSet presAssocID="{5B0C4407-25B1-44E9-9BC9-8942F24CF0BA}" presName="vertSpace2b" presStyleCnt="0"/>
      <dgm:spPr/>
    </dgm:pt>
  </dgm:ptLst>
  <dgm:cxnLst>
    <dgm:cxn modelId="{05BDD804-6757-4383-9FA9-45809693C882}" type="presOf" srcId="{FB18288E-4EBA-4674-9E94-CDF9CFEDA97E}" destId="{D3D7647E-A24C-465C-9A5F-B1B44FAD1901}" srcOrd="0" destOrd="0" presId="urn:microsoft.com/office/officeart/2008/layout/LinedList"/>
    <dgm:cxn modelId="{28E8C323-9BF4-422E-BE6C-8D7E85B16E1F}" srcId="{0165F407-E826-4DC2-B94B-07428F314F27}" destId="{5FED1A95-B567-4C27-B82D-0884694B3D5B}" srcOrd="1" destOrd="0" parTransId="{7EF0A611-F5FC-41A7-84B7-E0C182892512}" sibTransId="{486AD960-515C-4515-836B-F1D1BCB87ABD}"/>
    <dgm:cxn modelId="{85DCDA34-8782-4FCE-BC25-916A0965BD2E}" srcId="{1E20A8A3-0FED-481D-888B-37097E5568CD}" destId="{3DAA717C-AC10-46D8-BF5E-5104F6761B4B}" srcOrd="0" destOrd="0" parTransId="{26DC8B2F-F08D-41D6-A4E2-8286A42FCFE6}" sibTransId="{6C17FD41-7D29-4741-BA20-CA3814A7F26F}"/>
    <dgm:cxn modelId="{5CF07A4A-E11F-4C30-B1C5-F731C6859E71}" type="presOf" srcId="{5B0C4407-25B1-44E9-9BC9-8942F24CF0BA}" destId="{7BB5F99A-8345-4445-B80B-98AADA1C3AA6}" srcOrd="0" destOrd="0" presId="urn:microsoft.com/office/officeart/2008/layout/LinedList"/>
    <dgm:cxn modelId="{BD6D586D-4987-4033-A406-9BD5B31C8D0A}" type="presOf" srcId="{1E20A8A3-0FED-481D-888B-37097E5568CD}" destId="{28C4A5B5-1E84-4142-B425-6A6466D8B47F}" srcOrd="0" destOrd="0" presId="urn:microsoft.com/office/officeart/2008/layout/LinedList"/>
    <dgm:cxn modelId="{68296C77-0814-43AC-8AEE-8EA05323796E}" type="presOf" srcId="{3DAA717C-AC10-46D8-BF5E-5104F6761B4B}" destId="{1C2875A0-AB9F-48CB-855C-7A5FE71F4BEA}" srcOrd="0" destOrd="0" presId="urn:microsoft.com/office/officeart/2008/layout/LinedList"/>
    <dgm:cxn modelId="{F3E6888E-6D94-44DB-96D8-301DF30330C6}" srcId="{3DAA717C-AC10-46D8-BF5E-5104F6761B4B}" destId="{FB18288E-4EBA-4674-9E94-CDF9CFEDA97E}" srcOrd="0" destOrd="0" parTransId="{EA6F2B4C-980C-41E5-90F8-930D0A8DE039}" sibTransId="{F8433B7E-264C-4ED4-ABF4-F75B145AB63A}"/>
    <dgm:cxn modelId="{4A67E590-25C5-4B16-88FB-7F8113D98C52}" type="presOf" srcId="{496E9B6D-6EBB-491F-890C-D04B215CABEE}" destId="{F9C5A6C2-8C61-4B68-A4BF-350326BA8967}" srcOrd="0" destOrd="0" presId="urn:microsoft.com/office/officeart/2008/layout/LinedList"/>
    <dgm:cxn modelId="{83ADBF9C-7694-4336-8A03-34D4E9B1387B}" type="presOf" srcId="{5FED1A95-B567-4C27-B82D-0884694B3D5B}" destId="{372A7C1F-4767-4B00-8460-58FD62C559B8}" srcOrd="0" destOrd="0" presId="urn:microsoft.com/office/officeart/2008/layout/LinedList"/>
    <dgm:cxn modelId="{803AA2A0-00A2-4918-A922-AC97BD2FC936}" srcId="{496E9B6D-6EBB-491F-890C-D04B215CABEE}" destId="{0165F407-E826-4DC2-B94B-07428F314F27}" srcOrd="0" destOrd="0" parTransId="{BB8FDC66-3FD7-44FE-B4B1-A631B7CE1778}" sibTransId="{DDB3BBCD-3F30-42B5-A00D-E72222EE75F5}"/>
    <dgm:cxn modelId="{B1998BB5-E80B-4B80-A46A-F8AE51BFA60F}" srcId="{0165F407-E826-4DC2-B94B-07428F314F27}" destId="{5B0C4407-25B1-44E9-9BC9-8942F24CF0BA}" srcOrd="2" destOrd="0" parTransId="{519BA77B-704E-4676-971F-AAD509E0E383}" sibTransId="{E0A3770F-A2F4-4DA6-9641-61A3D153E184}"/>
    <dgm:cxn modelId="{32E900D3-6296-42A3-9FB8-9889918B05D9}" type="presOf" srcId="{0165F407-E826-4DC2-B94B-07428F314F27}" destId="{0F043E88-2AA4-4E6B-BD9C-87E165902772}" srcOrd="0" destOrd="0" presId="urn:microsoft.com/office/officeart/2008/layout/LinedList"/>
    <dgm:cxn modelId="{E9A260DD-6105-4DA4-99BB-E85E9FA07C53}" srcId="{0165F407-E826-4DC2-B94B-07428F314F27}" destId="{1E20A8A3-0FED-481D-888B-37097E5568CD}" srcOrd="0" destOrd="0" parTransId="{3361FF6F-9DFA-4748-ACA5-61AAAA2C0282}" sibTransId="{B3A6AD04-E22A-4CC9-87A3-385E1DCFEEF1}"/>
    <dgm:cxn modelId="{809C38F9-1FED-4E81-8799-AA90A50E0EA6}" type="presParOf" srcId="{F9C5A6C2-8C61-4B68-A4BF-350326BA8967}" destId="{21BD3C28-23EE-49E9-943A-78752AB3D605}" srcOrd="0" destOrd="0" presId="urn:microsoft.com/office/officeart/2008/layout/LinedList"/>
    <dgm:cxn modelId="{E0DEC7FF-F6F0-443B-ADD5-F51FD0BD1C32}" type="presParOf" srcId="{F9C5A6C2-8C61-4B68-A4BF-350326BA8967}" destId="{0412DF19-5B32-4BC1-A477-ECB45CE31B39}" srcOrd="1" destOrd="0" presId="urn:microsoft.com/office/officeart/2008/layout/LinedList"/>
    <dgm:cxn modelId="{8C433D8F-A96D-45D4-91D5-E8FBCBF14D18}" type="presParOf" srcId="{0412DF19-5B32-4BC1-A477-ECB45CE31B39}" destId="{0F043E88-2AA4-4E6B-BD9C-87E165902772}" srcOrd="0" destOrd="0" presId="urn:microsoft.com/office/officeart/2008/layout/LinedList"/>
    <dgm:cxn modelId="{44FBA39A-3FDC-417F-8A5B-72D991E6DE40}" type="presParOf" srcId="{0412DF19-5B32-4BC1-A477-ECB45CE31B39}" destId="{25C367EF-943A-4477-B7A9-8DB32215953B}" srcOrd="1" destOrd="0" presId="urn:microsoft.com/office/officeart/2008/layout/LinedList"/>
    <dgm:cxn modelId="{CB5E7778-5B6C-4927-84A6-D61C3DB74C3A}" type="presParOf" srcId="{25C367EF-943A-4477-B7A9-8DB32215953B}" destId="{BE7949F6-3383-40C1-8088-0BFD21FC7A42}" srcOrd="0" destOrd="0" presId="urn:microsoft.com/office/officeart/2008/layout/LinedList"/>
    <dgm:cxn modelId="{ABEB858B-2962-46D3-9D1A-90D7D6258BEB}" type="presParOf" srcId="{25C367EF-943A-4477-B7A9-8DB32215953B}" destId="{A513C4D7-0B32-481B-8CE1-E4E5E58E19F5}" srcOrd="1" destOrd="0" presId="urn:microsoft.com/office/officeart/2008/layout/LinedList"/>
    <dgm:cxn modelId="{A32850E0-F987-4469-B7F4-403842F68EA6}" type="presParOf" srcId="{A513C4D7-0B32-481B-8CE1-E4E5E58E19F5}" destId="{123A0374-752B-47C9-8F2B-82C4523884DC}" srcOrd="0" destOrd="0" presId="urn:microsoft.com/office/officeart/2008/layout/LinedList"/>
    <dgm:cxn modelId="{431C2772-1332-429F-A2D7-971B7B4283AC}" type="presParOf" srcId="{A513C4D7-0B32-481B-8CE1-E4E5E58E19F5}" destId="{28C4A5B5-1E84-4142-B425-6A6466D8B47F}" srcOrd="1" destOrd="0" presId="urn:microsoft.com/office/officeart/2008/layout/LinedList"/>
    <dgm:cxn modelId="{F25036E5-3202-441F-8484-13974B4FCC41}" type="presParOf" srcId="{A513C4D7-0B32-481B-8CE1-E4E5E58E19F5}" destId="{7DD8B398-EBDA-4789-8DD6-AAE1AA172C72}" srcOrd="2" destOrd="0" presId="urn:microsoft.com/office/officeart/2008/layout/LinedList"/>
    <dgm:cxn modelId="{EC1D8696-70F9-4013-AA8F-72EDE719E8BE}" type="presParOf" srcId="{7DD8B398-EBDA-4789-8DD6-AAE1AA172C72}" destId="{F8A38BD4-EAB6-4375-AB73-677FBCCE69DA}" srcOrd="0" destOrd="0" presId="urn:microsoft.com/office/officeart/2008/layout/LinedList"/>
    <dgm:cxn modelId="{E54BBF58-452C-47BD-B970-9D291568AA0B}" type="presParOf" srcId="{F8A38BD4-EAB6-4375-AB73-677FBCCE69DA}" destId="{C9A979F3-FA3B-4EB7-8B00-96B6D2C79DB6}" srcOrd="0" destOrd="0" presId="urn:microsoft.com/office/officeart/2008/layout/LinedList"/>
    <dgm:cxn modelId="{FB0350EC-D410-4839-9D69-2690B5133475}" type="presParOf" srcId="{F8A38BD4-EAB6-4375-AB73-677FBCCE69DA}" destId="{1C2875A0-AB9F-48CB-855C-7A5FE71F4BEA}" srcOrd="1" destOrd="0" presId="urn:microsoft.com/office/officeart/2008/layout/LinedList"/>
    <dgm:cxn modelId="{D3C7D840-EF70-4EFA-9022-8F42CA31E5E0}" type="presParOf" srcId="{F8A38BD4-EAB6-4375-AB73-677FBCCE69DA}" destId="{660DA8C8-C6A9-4985-B39C-756FBD99336D}" srcOrd="2" destOrd="0" presId="urn:microsoft.com/office/officeart/2008/layout/LinedList"/>
    <dgm:cxn modelId="{41F4564D-7B47-49C2-A815-A84984B522B8}" type="presParOf" srcId="{660DA8C8-C6A9-4985-B39C-756FBD99336D}" destId="{4E176E84-7723-4F30-B57B-8CD664D390AD}" srcOrd="0" destOrd="0" presId="urn:microsoft.com/office/officeart/2008/layout/LinedList"/>
    <dgm:cxn modelId="{AFBE35BC-D52D-4D37-8A10-D081FE1DD45F}" type="presParOf" srcId="{4E176E84-7723-4F30-B57B-8CD664D390AD}" destId="{698358EA-0806-4D9A-8A8A-E094BBDD9B99}" srcOrd="0" destOrd="0" presId="urn:microsoft.com/office/officeart/2008/layout/LinedList"/>
    <dgm:cxn modelId="{9CAB3500-338D-4087-91F5-9A0D7222C999}" type="presParOf" srcId="{4E176E84-7723-4F30-B57B-8CD664D390AD}" destId="{D3D7647E-A24C-465C-9A5F-B1B44FAD1901}" srcOrd="1" destOrd="0" presId="urn:microsoft.com/office/officeart/2008/layout/LinedList"/>
    <dgm:cxn modelId="{77E03532-6211-4CB0-850E-71BDD5016D04}" type="presParOf" srcId="{25C367EF-943A-4477-B7A9-8DB32215953B}" destId="{F1BB568B-429D-436D-85E6-0AB7D3731D01}" srcOrd="2" destOrd="0" presId="urn:microsoft.com/office/officeart/2008/layout/LinedList"/>
    <dgm:cxn modelId="{B3B48F99-660E-4470-BD0F-AE4B67BD6062}" type="presParOf" srcId="{25C367EF-943A-4477-B7A9-8DB32215953B}" destId="{76FA8E07-D988-4D7F-8ADF-CD6DC45B4DC6}" srcOrd="3" destOrd="0" presId="urn:microsoft.com/office/officeart/2008/layout/LinedList"/>
    <dgm:cxn modelId="{7069C5FD-69BF-4610-B4EF-1267DC699AE1}" type="presParOf" srcId="{25C367EF-943A-4477-B7A9-8DB32215953B}" destId="{883DB534-BC4F-49A1-8394-DA53467A2B5D}" srcOrd="4" destOrd="0" presId="urn:microsoft.com/office/officeart/2008/layout/LinedList"/>
    <dgm:cxn modelId="{75625FB5-D673-466C-A245-FDD114ECCCF2}" type="presParOf" srcId="{883DB534-BC4F-49A1-8394-DA53467A2B5D}" destId="{E58021DF-054C-4A0D-9423-5E8031E5F54E}" srcOrd="0" destOrd="0" presId="urn:microsoft.com/office/officeart/2008/layout/LinedList"/>
    <dgm:cxn modelId="{25723E97-B01F-4C59-BB5E-8473E15BEAFD}" type="presParOf" srcId="{883DB534-BC4F-49A1-8394-DA53467A2B5D}" destId="{372A7C1F-4767-4B00-8460-58FD62C559B8}" srcOrd="1" destOrd="0" presId="urn:microsoft.com/office/officeart/2008/layout/LinedList"/>
    <dgm:cxn modelId="{D80B7EE4-F361-4B04-B35C-4024C53D9374}" type="presParOf" srcId="{883DB534-BC4F-49A1-8394-DA53467A2B5D}" destId="{5610C765-55A8-441A-88DA-04133ACDE648}" srcOrd="2" destOrd="0" presId="urn:microsoft.com/office/officeart/2008/layout/LinedList"/>
    <dgm:cxn modelId="{6807A02B-9E06-40F5-89A4-3330C09B8FD0}" type="presParOf" srcId="{25C367EF-943A-4477-B7A9-8DB32215953B}" destId="{A69759A6-21E8-459E-B181-9CAFA8DE2447}" srcOrd="5" destOrd="0" presId="urn:microsoft.com/office/officeart/2008/layout/LinedList"/>
    <dgm:cxn modelId="{6D251923-83C1-44BE-92D0-6D63D6797137}" type="presParOf" srcId="{25C367EF-943A-4477-B7A9-8DB32215953B}" destId="{E345774F-E5B9-450F-873A-8403759E8543}" srcOrd="6" destOrd="0" presId="urn:microsoft.com/office/officeart/2008/layout/LinedList"/>
    <dgm:cxn modelId="{BBBBC296-54C2-485D-8E1D-5C965FF04552}" type="presParOf" srcId="{25C367EF-943A-4477-B7A9-8DB32215953B}" destId="{208AA2BD-A018-4C10-8EF2-6A4E7A5D2477}" srcOrd="7" destOrd="0" presId="urn:microsoft.com/office/officeart/2008/layout/LinedList"/>
    <dgm:cxn modelId="{61B36B26-DCC3-4475-91DB-CF4C77D99E96}" type="presParOf" srcId="{208AA2BD-A018-4C10-8EF2-6A4E7A5D2477}" destId="{2B3E6A22-3D77-4152-B47B-A9DA899C0A54}" srcOrd="0" destOrd="0" presId="urn:microsoft.com/office/officeart/2008/layout/LinedList"/>
    <dgm:cxn modelId="{E12310CD-6966-4FD2-B334-DFBCEC59BB82}" type="presParOf" srcId="{208AA2BD-A018-4C10-8EF2-6A4E7A5D2477}" destId="{7BB5F99A-8345-4445-B80B-98AADA1C3AA6}" srcOrd="1" destOrd="0" presId="urn:microsoft.com/office/officeart/2008/layout/LinedList"/>
    <dgm:cxn modelId="{071157DD-7A18-4A3B-B4E6-5C606D23DFDA}" type="presParOf" srcId="{208AA2BD-A018-4C10-8EF2-6A4E7A5D2477}" destId="{D629946C-6019-446C-BB80-01B2E1CD73D0}" srcOrd="2" destOrd="0" presId="urn:microsoft.com/office/officeart/2008/layout/LinedList"/>
    <dgm:cxn modelId="{7467E9D9-AA15-432A-AB4C-CFB557E22B49}" type="presParOf" srcId="{25C367EF-943A-4477-B7A9-8DB32215953B}" destId="{7BD92DF6-E511-4413-98A7-A19232EB978D}" srcOrd="8" destOrd="0" presId="urn:microsoft.com/office/officeart/2008/layout/LinedList"/>
    <dgm:cxn modelId="{006B8923-6405-4D55-A283-0B8EFBD9B7F0}" type="presParOf" srcId="{25C367EF-943A-4477-B7A9-8DB32215953B}" destId="{1277C6FE-8E66-4695-868D-EC082D3A650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4CDE9AA-1D5B-4D65-A24C-597E1C7A503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3185C4-0AE8-4331-909A-4A6CD4BA72CF}">
      <dgm:prSet custT="1"/>
      <dgm:spPr/>
      <dgm:t>
        <a:bodyPr/>
        <a:lstStyle/>
        <a:p>
          <a:r>
            <a:rPr lang="es-ES" sz="1600" dirty="0"/>
            <a:t>Pérdida de empleos = ¿creación de otros?</a:t>
          </a:r>
        </a:p>
      </dgm:t>
    </dgm:pt>
    <dgm:pt modelId="{BDFEA238-6399-46B5-A855-35D064E86F9F}" type="parTrans" cxnId="{B33D7B34-EBC2-498A-9860-F7867EA80BCC}">
      <dgm:prSet/>
      <dgm:spPr/>
      <dgm:t>
        <a:bodyPr/>
        <a:lstStyle/>
        <a:p>
          <a:endParaRPr lang="es-ES"/>
        </a:p>
      </dgm:t>
    </dgm:pt>
    <dgm:pt modelId="{8E7E29E1-A0D9-430E-B257-FCCE1810F811}" type="sibTrans" cxnId="{B33D7B34-EBC2-498A-9860-F7867EA80BCC}">
      <dgm:prSet/>
      <dgm:spPr/>
      <dgm:t>
        <a:bodyPr/>
        <a:lstStyle/>
        <a:p>
          <a:endParaRPr lang="es-ES"/>
        </a:p>
      </dgm:t>
    </dgm:pt>
    <dgm:pt modelId="{CB81CB36-FCC6-4D4F-A42B-3F01659A4448}">
      <dgm:prSet custT="1"/>
      <dgm:spPr/>
      <dgm:t>
        <a:bodyPr/>
        <a:lstStyle/>
        <a:p>
          <a:r>
            <a:rPr lang="es-ES" sz="1600" dirty="0"/>
            <a:t>Mayor desequilibrio de poder y opacidad</a:t>
          </a:r>
        </a:p>
      </dgm:t>
    </dgm:pt>
    <dgm:pt modelId="{8D839A5B-BC37-4100-8CE3-15325F2B183E}" type="parTrans" cxnId="{968817C9-F836-49D2-9491-ADB421E60681}">
      <dgm:prSet/>
      <dgm:spPr/>
      <dgm:t>
        <a:bodyPr/>
        <a:lstStyle/>
        <a:p>
          <a:endParaRPr lang="es-ES"/>
        </a:p>
      </dgm:t>
    </dgm:pt>
    <dgm:pt modelId="{E9527749-9974-4868-85A8-285B86919E49}" type="sibTrans" cxnId="{968817C9-F836-49D2-9491-ADB421E60681}">
      <dgm:prSet/>
      <dgm:spPr/>
      <dgm:t>
        <a:bodyPr/>
        <a:lstStyle/>
        <a:p>
          <a:endParaRPr lang="es-ES"/>
        </a:p>
      </dgm:t>
    </dgm:pt>
    <dgm:pt modelId="{0A547189-3196-4F23-9ED5-DBA2B881AC09}">
      <dgm:prSet custT="1"/>
      <dgm:spPr/>
      <dgm:t>
        <a:bodyPr/>
        <a:lstStyle/>
        <a:p>
          <a:r>
            <a:rPr lang="es-ES" sz="1600" dirty="0"/>
            <a:t>Creación de perfiles y discriminación </a:t>
          </a:r>
        </a:p>
      </dgm:t>
    </dgm:pt>
    <dgm:pt modelId="{B5DFA961-3EE2-4415-BE03-5B6AA5F90B99}" type="parTrans" cxnId="{8E1C2389-D48F-4F5B-87A0-DD2BD5E75970}">
      <dgm:prSet/>
      <dgm:spPr/>
      <dgm:t>
        <a:bodyPr/>
        <a:lstStyle/>
        <a:p>
          <a:endParaRPr lang="es-ES"/>
        </a:p>
      </dgm:t>
    </dgm:pt>
    <dgm:pt modelId="{28B8775D-3B6D-4EE4-BE6F-1F30BEEB588B}" type="sibTrans" cxnId="{8E1C2389-D48F-4F5B-87A0-DD2BD5E75970}">
      <dgm:prSet/>
      <dgm:spPr/>
      <dgm:t>
        <a:bodyPr/>
        <a:lstStyle/>
        <a:p>
          <a:endParaRPr lang="es-ES"/>
        </a:p>
      </dgm:t>
    </dgm:pt>
    <dgm:pt modelId="{2A915120-9F8F-4697-BC82-4D06EE09E619}">
      <dgm:prSet custT="1"/>
      <dgm:spPr/>
      <dgm:t>
        <a:bodyPr/>
        <a:lstStyle/>
        <a:p>
          <a:r>
            <a:rPr lang="es-ES" sz="1600"/>
            <a:t>Brechas digitales</a:t>
          </a:r>
        </a:p>
      </dgm:t>
    </dgm:pt>
    <dgm:pt modelId="{39D534D2-45C7-4976-912E-ACEDD6CA50F7}" type="parTrans" cxnId="{94E14D22-3191-4D10-BBB8-D5D45E695BEE}">
      <dgm:prSet/>
      <dgm:spPr/>
      <dgm:t>
        <a:bodyPr/>
        <a:lstStyle/>
        <a:p>
          <a:endParaRPr lang="es-ES"/>
        </a:p>
      </dgm:t>
    </dgm:pt>
    <dgm:pt modelId="{6D7E034F-EC37-4678-B029-09E308555405}" type="sibTrans" cxnId="{94E14D22-3191-4D10-BBB8-D5D45E695BEE}">
      <dgm:prSet/>
      <dgm:spPr/>
      <dgm:t>
        <a:bodyPr/>
        <a:lstStyle/>
        <a:p>
          <a:endParaRPr lang="es-ES"/>
        </a:p>
      </dgm:t>
    </dgm:pt>
    <dgm:pt modelId="{9E8B4977-876A-4CA1-965A-FAD7F1CF0D29}">
      <dgm:prSet custT="1"/>
      <dgm:spPr/>
      <dgm:t>
        <a:bodyPr/>
        <a:lstStyle/>
        <a:p>
          <a:r>
            <a:rPr lang="es-ES" sz="1600" dirty="0"/>
            <a:t>De género = algoritmos sesgados</a:t>
          </a:r>
        </a:p>
      </dgm:t>
    </dgm:pt>
    <dgm:pt modelId="{F4E0D4B3-9525-43CE-BCD5-396C0514FAFC}" type="parTrans" cxnId="{1194B7FD-657E-476A-BD80-DBE3DE824FB9}">
      <dgm:prSet/>
      <dgm:spPr/>
      <dgm:t>
        <a:bodyPr/>
        <a:lstStyle/>
        <a:p>
          <a:endParaRPr lang="es-ES"/>
        </a:p>
      </dgm:t>
    </dgm:pt>
    <dgm:pt modelId="{EC9B83E9-1F49-4B96-9538-2704D42E2D3F}" type="sibTrans" cxnId="{1194B7FD-657E-476A-BD80-DBE3DE824FB9}">
      <dgm:prSet/>
      <dgm:spPr/>
      <dgm:t>
        <a:bodyPr/>
        <a:lstStyle/>
        <a:p>
          <a:endParaRPr lang="es-ES"/>
        </a:p>
      </dgm:t>
    </dgm:pt>
    <dgm:pt modelId="{1806CE16-4A96-46C3-BBF1-49F9C48F01A0}">
      <dgm:prSet custT="1"/>
      <dgm:spPr/>
      <dgm:t>
        <a:bodyPr/>
        <a:lstStyle/>
        <a:p>
          <a:r>
            <a:rPr lang="es-ES" sz="1600" dirty="0"/>
            <a:t>De edad = formación en competencias digitales</a:t>
          </a:r>
        </a:p>
      </dgm:t>
    </dgm:pt>
    <dgm:pt modelId="{5837108A-B9CC-4F87-BB7C-1143E3840F55}" type="parTrans" cxnId="{8F62E000-7799-4E06-945B-2A4248EAEFD5}">
      <dgm:prSet/>
      <dgm:spPr/>
      <dgm:t>
        <a:bodyPr/>
        <a:lstStyle/>
        <a:p>
          <a:endParaRPr lang="es-ES"/>
        </a:p>
      </dgm:t>
    </dgm:pt>
    <dgm:pt modelId="{BEAB914D-AF58-45C9-AA26-62A5EB991DA0}" type="sibTrans" cxnId="{8F62E000-7799-4E06-945B-2A4248EAEFD5}">
      <dgm:prSet/>
      <dgm:spPr/>
      <dgm:t>
        <a:bodyPr/>
        <a:lstStyle/>
        <a:p>
          <a:endParaRPr lang="es-ES"/>
        </a:p>
      </dgm:t>
    </dgm:pt>
    <dgm:pt modelId="{83B7B126-042E-40A8-BD3B-3C8084887DD1}" type="pres">
      <dgm:prSet presAssocID="{94CDE9AA-1D5B-4D65-A24C-597E1C7A5032}" presName="linear" presStyleCnt="0">
        <dgm:presLayoutVars>
          <dgm:animLvl val="lvl"/>
          <dgm:resizeHandles val="exact"/>
        </dgm:presLayoutVars>
      </dgm:prSet>
      <dgm:spPr/>
    </dgm:pt>
    <dgm:pt modelId="{AABA2C24-AF3A-495A-857A-85B9BD82771F}" type="pres">
      <dgm:prSet presAssocID="{3F3185C4-0AE8-4331-909A-4A6CD4BA72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BD46F0-E462-402F-8652-8B784872AEB7}" type="pres">
      <dgm:prSet presAssocID="{8E7E29E1-A0D9-430E-B257-FCCE1810F811}" presName="spacer" presStyleCnt="0"/>
      <dgm:spPr/>
    </dgm:pt>
    <dgm:pt modelId="{DAC90309-431B-4714-B4CA-5F54613D82BB}" type="pres">
      <dgm:prSet presAssocID="{CB81CB36-FCC6-4D4F-A42B-3F01659A444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9978E7-EE85-464A-A31E-ABDE9C0E5CE4}" type="pres">
      <dgm:prSet presAssocID="{E9527749-9974-4868-85A8-285B86919E49}" presName="spacer" presStyleCnt="0"/>
      <dgm:spPr/>
    </dgm:pt>
    <dgm:pt modelId="{2839AD80-08A9-4A54-B4F4-4E403395007E}" type="pres">
      <dgm:prSet presAssocID="{0A547189-3196-4F23-9ED5-DBA2B881AC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E1DBE4-83A2-40A7-9431-D4856C987E66}" type="pres">
      <dgm:prSet presAssocID="{28B8775D-3B6D-4EE4-BE6F-1F30BEEB588B}" presName="spacer" presStyleCnt="0"/>
      <dgm:spPr/>
    </dgm:pt>
    <dgm:pt modelId="{EE998249-CF56-4F90-B593-AD8ECF15CF89}" type="pres">
      <dgm:prSet presAssocID="{2A915120-9F8F-4697-BC82-4D06EE09E61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4108AFB-5BB3-4064-ADA9-36106A4FCEBC}" type="pres">
      <dgm:prSet presAssocID="{2A915120-9F8F-4697-BC82-4D06EE09E61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F62E000-7799-4E06-945B-2A4248EAEFD5}" srcId="{2A915120-9F8F-4697-BC82-4D06EE09E619}" destId="{1806CE16-4A96-46C3-BBF1-49F9C48F01A0}" srcOrd="1" destOrd="0" parTransId="{5837108A-B9CC-4F87-BB7C-1143E3840F55}" sibTransId="{BEAB914D-AF58-45C9-AA26-62A5EB991DA0}"/>
    <dgm:cxn modelId="{5E957209-CA87-4E05-B125-943994E1D343}" type="presOf" srcId="{2A915120-9F8F-4697-BC82-4D06EE09E619}" destId="{EE998249-CF56-4F90-B593-AD8ECF15CF89}" srcOrd="0" destOrd="0" presId="urn:microsoft.com/office/officeart/2005/8/layout/vList2"/>
    <dgm:cxn modelId="{D8316D0A-DE5D-45FA-89A6-9722A66BF9B0}" type="presOf" srcId="{0A547189-3196-4F23-9ED5-DBA2B881AC09}" destId="{2839AD80-08A9-4A54-B4F4-4E403395007E}" srcOrd="0" destOrd="0" presId="urn:microsoft.com/office/officeart/2005/8/layout/vList2"/>
    <dgm:cxn modelId="{0241E112-BB89-48AB-8030-C0F31A796102}" type="presOf" srcId="{1806CE16-4A96-46C3-BBF1-49F9C48F01A0}" destId="{74108AFB-5BB3-4064-ADA9-36106A4FCEBC}" srcOrd="0" destOrd="1" presId="urn:microsoft.com/office/officeart/2005/8/layout/vList2"/>
    <dgm:cxn modelId="{94E14D22-3191-4D10-BBB8-D5D45E695BEE}" srcId="{94CDE9AA-1D5B-4D65-A24C-597E1C7A5032}" destId="{2A915120-9F8F-4697-BC82-4D06EE09E619}" srcOrd="3" destOrd="0" parTransId="{39D534D2-45C7-4976-912E-ACEDD6CA50F7}" sibTransId="{6D7E034F-EC37-4678-B029-09E308555405}"/>
    <dgm:cxn modelId="{B33D7B34-EBC2-498A-9860-F7867EA80BCC}" srcId="{94CDE9AA-1D5B-4D65-A24C-597E1C7A5032}" destId="{3F3185C4-0AE8-4331-909A-4A6CD4BA72CF}" srcOrd="0" destOrd="0" parTransId="{BDFEA238-6399-46B5-A855-35D064E86F9F}" sibTransId="{8E7E29E1-A0D9-430E-B257-FCCE1810F811}"/>
    <dgm:cxn modelId="{2FADB95C-B7AC-4BA8-874D-890D863AE3F8}" type="presOf" srcId="{3F3185C4-0AE8-4331-909A-4A6CD4BA72CF}" destId="{AABA2C24-AF3A-495A-857A-85B9BD82771F}" srcOrd="0" destOrd="0" presId="urn:microsoft.com/office/officeart/2005/8/layout/vList2"/>
    <dgm:cxn modelId="{B6BB225F-4642-4DB6-A20B-263E36FB3F48}" type="presOf" srcId="{CB81CB36-FCC6-4D4F-A42B-3F01659A4448}" destId="{DAC90309-431B-4714-B4CA-5F54613D82BB}" srcOrd="0" destOrd="0" presId="urn:microsoft.com/office/officeart/2005/8/layout/vList2"/>
    <dgm:cxn modelId="{9226DD66-991B-43CE-B80E-21FD39C5487F}" type="presOf" srcId="{94CDE9AA-1D5B-4D65-A24C-597E1C7A5032}" destId="{83B7B126-042E-40A8-BD3B-3C8084887DD1}" srcOrd="0" destOrd="0" presId="urn:microsoft.com/office/officeart/2005/8/layout/vList2"/>
    <dgm:cxn modelId="{8E1C2389-D48F-4F5B-87A0-DD2BD5E75970}" srcId="{94CDE9AA-1D5B-4D65-A24C-597E1C7A5032}" destId="{0A547189-3196-4F23-9ED5-DBA2B881AC09}" srcOrd="2" destOrd="0" parTransId="{B5DFA961-3EE2-4415-BE03-5B6AA5F90B99}" sibTransId="{28B8775D-3B6D-4EE4-BE6F-1F30BEEB588B}"/>
    <dgm:cxn modelId="{4F04D6C6-1C23-4591-BF7C-643188B15F47}" type="presOf" srcId="{9E8B4977-876A-4CA1-965A-FAD7F1CF0D29}" destId="{74108AFB-5BB3-4064-ADA9-36106A4FCEBC}" srcOrd="0" destOrd="0" presId="urn:microsoft.com/office/officeart/2005/8/layout/vList2"/>
    <dgm:cxn modelId="{968817C9-F836-49D2-9491-ADB421E60681}" srcId="{94CDE9AA-1D5B-4D65-A24C-597E1C7A5032}" destId="{CB81CB36-FCC6-4D4F-A42B-3F01659A4448}" srcOrd="1" destOrd="0" parTransId="{8D839A5B-BC37-4100-8CE3-15325F2B183E}" sibTransId="{E9527749-9974-4868-85A8-285B86919E49}"/>
    <dgm:cxn modelId="{1194B7FD-657E-476A-BD80-DBE3DE824FB9}" srcId="{2A915120-9F8F-4697-BC82-4D06EE09E619}" destId="{9E8B4977-876A-4CA1-965A-FAD7F1CF0D29}" srcOrd="0" destOrd="0" parTransId="{F4E0D4B3-9525-43CE-BCD5-396C0514FAFC}" sibTransId="{EC9B83E9-1F49-4B96-9538-2704D42E2D3F}"/>
    <dgm:cxn modelId="{EFFB9472-8D1B-41A1-A744-755776C3A23B}" type="presParOf" srcId="{83B7B126-042E-40A8-BD3B-3C8084887DD1}" destId="{AABA2C24-AF3A-495A-857A-85B9BD82771F}" srcOrd="0" destOrd="0" presId="urn:microsoft.com/office/officeart/2005/8/layout/vList2"/>
    <dgm:cxn modelId="{A8E1C979-E8C4-45F1-A830-2EF2F36F4539}" type="presParOf" srcId="{83B7B126-042E-40A8-BD3B-3C8084887DD1}" destId="{D7BD46F0-E462-402F-8652-8B784872AEB7}" srcOrd="1" destOrd="0" presId="urn:microsoft.com/office/officeart/2005/8/layout/vList2"/>
    <dgm:cxn modelId="{634166F5-F788-41BE-9948-2F1123CC8B06}" type="presParOf" srcId="{83B7B126-042E-40A8-BD3B-3C8084887DD1}" destId="{DAC90309-431B-4714-B4CA-5F54613D82BB}" srcOrd="2" destOrd="0" presId="urn:microsoft.com/office/officeart/2005/8/layout/vList2"/>
    <dgm:cxn modelId="{BE202ED4-1B10-4386-AA34-DE6DDCC9F0C7}" type="presParOf" srcId="{83B7B126-042E-40A8-BD3B-3C8084887DD1}" destId="{DF9978E7-EE85-464A-A31E-ABDE9C0E5CE4}" srcOrd="3" destOrd="0" presId="urn:microsoft.com/office/officeart/2005/8/layout/vList2"/>
    <dgm:cxn modelId="{266F9293-4433-48D6-ACBC-82439E47FE13}" type="presParOf" srcId="{83B7B126-042E-40A8-BD3B-3C8084887DD1}" destId="{2839AD80-08A9-4A54-B4F4-4E403395007E}" srcOrd="4" destOrd="0" presId="urn:microsoft.com/office/officeart/2005/8/layout/vList2"/>
    <dgm:cxn modelId="{9D3B8723-7A3A-4BDE-9E9E-016E1A2E9148}" type="presParOf" srcId="{83B7B126-042E-40A8-BD3B-3C8084887DD1}" destId="{78E1DBE4-83A2-40A7-9431-D4856C987E66}" srcOrd="5" destOrd="0" presId="urn:microsoft.com/office/officeart/2005/8/layout/vList2"/>
    <dgm:cxn modelId="{FAEDC1C7-E0BF-4C03-98D3-B2A6F38F203A}" type="presParOf" srcId="{83B7B126-042E-40A8-BD3B-3C8084887DD1}" destId="{EE998249-CF56-4F90-B593-AD8ECF15CF89}" srcOrd="6" destOrd="0" presId="urn:microsoft.com/office/officeart/2005/8/layout/vList2"/>
    <dgm:cxn modelId="{7E192F73-4E35-4F63-A5A2-2A0124500AD2}" type="presParOf" srcId="{83B7B126-042E-40A8-BD3B-3C8084887DD1}" destId="{74108AFB-5BB3-4064-ADA9-36106A4FCEB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CC82D0E-B80C-45F5-94BE-E76A9864BF6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CFC27C-A122-488A-80BF-A2CCF71453A7}">
      <dgm:prSet custT="1"/>
      <dgm:spPr/>
      <dgm:t>
        <a:bodyPr/>
        <a:lstStyle/>
        <a:p>
          <a:r>
            <a:rPr lang="es-ES" sz="1600" dirty="0"/>
            <a:t>Dignidad humana</a:t>
          </a:r>
        </a:p>
      </dgm:t>
    </dgm:pt>
    <dgm:pt modelId="{32A3D5F1-2A08-4576-AEFF-9930A2B17212}" type="parTrans" cxnId="{88603E6E-33B9-4559-8644-DA8D4DA5084F}">
      <dgm:prSet/>
      <dgm:spPr/>
      <dgm:t>
        <a:bodyPr/>
        <a:lstStyle/>
        <a:p>
          <a:endParaRPr lang="es-ES"/>
        </a:p>
      </dgm:t>
    </dgm:pt>
    <dgm:pt modelId="{A3EB11C0-871C-47EA-A034-403A7A2F9A57}" type="sibTrans" cxnId="{88603E6E-33B9-4559-8644-DA8D4DA5084F}">
      <dgm:prSet/>
      <dgm:spPr/>
      <dgm:t>
        <a:bodyPr/>
        <a:lstStyle/>
        <a:p>
          <a:endParaRPr lang="es-ES"/>
        </a:p>
      </dgm:t>
    </dgm:pt>
    <dgm:pt modelId="{BF1FFEE6-67BF-4E51-B5B2-C1B3C9F64C53}">
      <dgm:prSet custT="1"/>
      <dgm:spPr/>
      <dgm:t>
        <a:bodyPr/>
        <a:lstStyle/>
        <a:p>
          <a:r>
            <a:rPr lang="es-ES" sz="1600" dirty="0"/>
            <a:t>Privacidad y protección de datos</a:t>
          </a:r>
        </a:p>
      </dgm:t>
    </dgm:pt>
    <dgm:pt modelId="{2A645C8F-68F9-4B42-B60E-8389FF2F4245}" type="parTrans" cxnId="{3EA2D52F-24BE-4D07-9145-962B58CC18D7}">
      <dgm:prSet/>
      <dgm:spPr/>
      <dgm:t>
        <a:bodyPr/>
        <a:lstStyle/>
        <a:p>
          <a:endParaRPr lang="es-ES"/>
        </a:p>
      </dgm:t>
    </dgm:pt>
    <dgm:pt modelId="{DA6CCD6D-4589-4DF6-B982-451A1E405992}" type="sibTrans" cxnId="{3EA2D52F-24BE-4D07-9145-962B58CC18D7}">
      <dgm:prSet/>
      <dgm:spPr/>
      <dgm:t>
        <a:bodyPr/>
        <a:lstStyle/>
        <a:p>
          <a:endParaRPr lang="es-ES"/>
        </a:p>
      </dgm:t>
    </dgm:pt>
    <dgm:pt modelId="{5F259F07-3E3D-421D-84C2-F9B59DA0FA77}">
      <dgm:prSet custT="1"/>
      <dgm:spPr/>
      <dgm:t>
        <a:bodyPr/>
        <a:lstStyle/>
        <a:p>
          <a:r>
            <a:rPr lang="es-ES" sz="1600" dirty="0"/>
            <a:t>Carga de trabajo</a:t>
          </a:r>
        </a:p>
      </dgm:t>
    </dgm:pt>
    <dgm:pt modelId="{EE30846F-2ED5-4F70-902D-0CA28E13CAEB}" type="parTrans" cxnId="{BCB36E13-8933-4B46-A79E-20B3C718D2DD}">
      <dgm:prSet/>
      <dgm:spPr/>
      <dgm:t>
        <a:bodyPr/>
        <a:lstStyle/>
        <a:p>
          <a:endParaRPr lang="es-ES"/>
        </a:p>
      </dgm:t>
    </dgm:pt>
    <dgm:pt modelId="{F0EC6CD2-33FB-45E2-8F65-EC3481821257}" type="sibTrans" cxnId="{BCB36E13-8933-4B46-A79E-20B3C718D2DD}">
      <dgm:prSet/>
      <dgm:spPr/>
      <dgm:t>
        <a:bodyPr/>
        <a:lstStyle/>
        <a:p>
          <a:endParaRPr lang="es-ES"/>
        </a:p>
      </dgm:t>
    </dgm:pt>
    <dgm:pt modelId="{2BA4DD2E-E177-40AD-B2C1-1BAB01CBF28E}">
      <dgm:prSet custT="1"/>
      <dgm:spPr/>
      <dgm:t>
        <a:bodyPr/>
        <a:lstStyle/>
        <a:p>
          <a:r>
            <a:rPr lang="es-ES" sz="1600" dirty="0"/>
            <a:t>Salud física y mental</a:t>
          </a:r>
        </a:p>
      </dgm:t>
    </dgm:pt>
    <dgm:pt modelId="{92598F92-909B-47E6-93B2-76B78952128A}" type="parTrans" cxnId="{57A7D1F1-DCF1-40C9-B312-9029CF79A262}">
      <dgm:prSet/>
      <dgm:spPr/>
      <dgm:t>
        <a:bodyPr/>
        <a:lstStyle/>
        <a:p>
          <a:endParaRPr lang="es-ES"/>
        </a:p>
      </dgm:t>
    </dgm:pt>
    <dgm:pt modelId="{9236FA35-5386-4538-8B35-ED74A2C5A0B8}" type="sibTrans" cxnId="{57A7D1F1-DCF1-40C9-B312-9029CF79A262}">
      <dgm:prSet/>
      <dgm:spPr/>
      <dgm:t>
        <a:bodyPr/>
        <a:lstStyle/>
        <a:p>
          <a:endParaRPr lang="es-ES"/>
        </a:p>
      </dgm:t>
    </dgm:pt>
    <dgm:pt modelId="{56FD1B2E-D0ED-41C2-912B-F85F111D1072}">
      <dgm:prSet custT="1"/>
      <dgm:spPr/>
      <dgm:t>
        <a:bodyPr/>
        <a:lstStyle/>
        <a:p>
          <a:r>
            <a:rPr lang="es-ES" sz="1600" dirty="0"/>
            <a:t>Acción sindical y colectiva</a:t>
          </a:r>
        </a:p>
      </dgm:t>
    </dgm:pt>
    <dgm:pt modelId="{091C5BD1-8AD9-4DDA-92CE-41E5007D0E8F}" type="parTrans" cxnId="{4A243DAA-5176-4F39-ABEF-36E486384571}">
      <dgm:prSet/>
      <dgm:spPr/>
      <dgm:t>
        <a:bodyPr/>
        <a:lstStyle/>
        <a:p>
          <a:endParaRPr lang="es-ES"/>
        </a:p>
      </dgm:t>
    </dgm:pt>
    <dgm:pt modelId="{7BB5629F-2675-4631-B8F2-E8C953FD8B0A}" type="sibTrans" cxnId="{4A243DAA-5176-4F39-ABEF-36E486384571}">
      <dgm:prSet/>
      <dgm:spPr/>
      <dgm:t>
        <a:bodyPr/>
        <a:lstStyle/>
        <a:p>
          <a:endParaRPr lang="es-ES"/>
        </a:p>
      </dgm:t>
    </dgm:pt>
    <dgm:pt modelId="{B3443654-B911-4042-A351-817AA972895E}">
      <dgm:prSet custT="1"/>
      <dgm:spPr/>
      <dgm:t>
        <a:bodyPr/>
        <a:lstStyle/>
        <a:p>
          <a:r>
            <a:rPr lang="es-ES" sz="1600" dirty="0"/>
            <a:t>El papel de la negociación colectiva </a:t>
          </a:r>
        </a:p>
      </dgm:t>
    </dgm:pt>
    <dgm:pt modelId="{45CC5BC3-A893-434C-9E8C-2833B735D81C}" type="parTrans" cxnId="{29B04DA1-04C1-41A8-8B0A-7BF972ADCE12}">
      <dgm:prSet/>
      <dgm:spPr/>
      <dgm:t>
        <a:bodyPr/>
        <a:lstStyle/>
        <a:p>
          <a:endParaRPr lang="es-ES"/>
        </a:p>
      </dgm:t>
    </dgm:pt>
    <dgm:pt modelId="{E50879DA-1901-4482-B082-926245075CD0}" type="sibTrans" cxnId="{29B04DA1-04C1-41A8-8B0A-7BF972ADCE12}">
      <dgm:prSet/>
      <dgm:spPr/>
      <dgm:t>
        <a:bodyPr/>
        <a:lstStyle/>
        <a:p>
          <a:endParaRPr lang="es-ES"/>
        </a:p>
      </dgm:t>
    </dgm:pt>
    <dgm:pt modelId="{FAD8816D-EC5F-4E12-8871-7A56A5425A05}">
      <dgm:prSet custT="1"/>
      <dgm:spPr/>
      <dgm:t>
        <a:bodyPr/>
        <a:lstStyle/>
        <a:p>
          <a:r>
            <a:rPr lang="es-ES" sz="1600" dirty="0"/>
            <a:t>Acceso a redes sociales, contenidos, e interacciones entre empleados…</a:t>
          </a:r>
        </a:p>
      </dgm:t>
    </dgm:pt>
    <dgm:pt modelId="{2DADAB22-3CA3-435A-A419-9A6BC54B1AF9}" type="parTrans" cxnId="{002F05B5-315B-4808-98C0-E04D24E7F0C8}">
      <dgm:prSet/>
      <dgm:spPr/>
      <dgm:t>
        <a:bodyPr/>
        <a:lstStyle/>
        <a:p>
          <a:endParaRPr lang="es-ES"/>
        </a:p>
      </dgm:t>
    </dgm:pt>
    <dgm:pt modelId="{C6AC9CEA-C444-49D1-90C0-6CFD4CE48012}" type="sibTrans" cxnId="{002F05B5-315B-4808-98C0-E04D24E7F0C8}">
      <dgm:prSet/>
      <dgm:spPr/>
      <dgm:t>
        <a:bodyPr/>
        <a:lstStyle/>
        <a:p>
          <a:endParaRPr lang="es-ES"/>
        </a:p>
      </dgm:t>
    </dgm:pt>
    <dgm:pt modelId="{6842C318-03FC-4C3D-9648-AFDE35415D22}">
      <dgm:prSet custT="1"/>
      <dgm:spPr/>
      <dgm:t>
        <a:bodyPr/>
        <a:lstStyle/>
        <a:p>
          <a:r>
            <a:rPr lang="es-ES" sz="1600" dirty="0"/>
            <a:t>Tratamiento disciplinario y uso como medio de prueba de los incumplimientos laborales</a:t>
          </a:r>
        </a:p>
      </dgm:t>
    </dgm:pt>
    <dgm:pt modelId="{C4E22082-485F-4DC9-8B2E-734E917EF315}" type="parTrans" cxnId="{B1F55094-15BF-4343-AD2F-8218A323A3DE}">
      <dgm:prSet/>
      <dgm:spPr/>
      <dgm:t>
        <a:bodyPr/>
        <a:lstStyle/>
        <a:p>
          <a:endParaRPr lang="es-ES"/>
        </a:p>
      </dgm:t>
    </dgm:pt>
    <dgm:pt modelId="{1A0E2165-15DA-4420-9F15-3E2293B3F938}" type="sibTrans" cxnId="{B1F55094-15BF-4343-AD2F-8218A323A3DE}">
      <dgm:prSet/>
      <dgm:spPr/>
      <dgm:t>
        <a:bodyPr/>
        <a:lstStyle/>
        <a:p>
          <a:endParaRPr lang="es-ES"/>
        </a:p>
      </dgm:t>
    </dgm:pt>
    <dgm:pt modelId="{12E9B32A-DE41-403C-BD4E-11047848FFAA}">
      <dgm:prSet custT="1"/>
      <dgm:spPr/>
      <dgm:t>
        <a:bodyPr/>
        <a:lstStyle/>
        <a:p>
          <a:r>
            <a:rPr lang="es-ES" sz="1600" dirty="0"/>
            <a:t>Conciliación de la vida laboral y familiar</a:t>
          </a:r>
        </a:p>
      </dgm:t>
    </dgm:pt>
    <dgm:pt modelId="{05F7AF71-C4C1-4346-81FC-A89C880E4761}" type="parTrans" cxnId="{E7C6324D-C6F2-4B9C-8FB2-34C72D57AA18}">
      <dgm:prSet/>
      <dgm:spPr/>
      <dgm:t>
        <a:bodyPr/>
        <a:lstStyle/>
        <a:p>
          <a:endParaRPr lang="es-ES"/>
        </a:p>
      </dgm:t>
    </dgm:pt>
    <dgm:pt modelId="{DB38FF4E-2F1B-4669-B17A-68B95F10733D}" type="sibTrans" cxnId="{E7C6324D-C6F2-4B9C-8FB2-34C72D57AA18}">
      <dgm:prSet/>
      <dgm:spPr/>
      <dgm:t>
        <a:bodyPr/>
        <a:lstStyle/>
        <a:p>
          <a:endParaRPr lang="es-ES"/>
        </a:p>
      </dgm:t>
    </dgm:pt>
    <dgm:pt modelId="{12E64D56-6410-4824-8BF8-86CF32D4E904}" type="pres">
      <dgm:prSet presAssocID="{0CC82D0E-B80C-45F5-94BE-E76A9864BF6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12F52CD-547D-4738-8D23-DC324AF68CD2}" type="pres">
      <dgm:prSet presAssocID="{D8CFC27C-A122-488A-80BF-A2CCF71453A7}" presName="circle1" presStyleLbl="node1" presStyleIdx="0" presStyleCnt="4"/>
      <dgm:spPr/>
    </dgm:pt>
    <dgm:pt modelId="{5FF0E56A-E5D5-4A5C-A980-CBFB4D3E0C75}" type="pres">
      <dgm:prSet presAssocID="{D8CFC27C-A122-488A-80BF-A2CCF71453A7}" presName="space" presStyleCnt="0"/>
      <dgm:spPr/>
    </dgm:pt>
    <dgm:pt modelId="{08027FB4-8F98-4615-9148-CFBC1AD91B09}" type="pres">
      <dgm:prSet presAssocID="{D8CFC27C-A122-488A-80BF-A2CCF71453A7}" presName="rect1" presStyleLbl="alignAcc1" presStyleIdx="0" presStyleCnt="4"/>
      <dgm:spPr/>
    </dgm:pt>
    <dgm:pt modelId="{22735AE5-21FC-4320-B8D0-257C6DE90105}" type="pres">
      <dgm:prSet presAssocID="{BF1FFEE6-67BF-4E51-B5B2-C1B3C9F64C53}" presName="vertSpace2" presStyleLbl="node1" presStyleIdx="0" presStyleCnt="4"/>
      <dgm:spPr/>
    </dgm:pt>
    <dgm:pt modelId="{F4BC3DC3-E390-4607-8808-83527CF49298}" type="pres">
      <dgm:prSet presAssocID="{BF1FFEE6-67BF-4E51-B5B2-C1B3C9F64C53}" presName="circle2" presStyleLbl="node1" presStyleIdx="1" presStyleCnt="4"/>
      <dgm:spPr/>
    </dgm:pt>
    <dgm:pt modelId="{35F05A52-88D5-4EB9-8529-B53514B261D1}" type="pres">
      <dgm:prSet presAssocID="{BF1FFEE6-67BF-4E51-B5B2-C1B3C9F64C53}" presName="rect2" presStyleLbl="alignAcc1" presStyleIdx="1" presStyleCnt="4" custScaleY="111733"/>
      <dgm:spPr/>
    </dgm:pt>
    <dgm:pt modelId="{3C96D423-2F98-48B7-AADA-056843A45041}" type="pres">
      <dgm:prSet presAssocID="{5F259F07-3E3D-421D-84C2-F9B59DA0FA77}" presName="vertSpace3" presStyleLbl="node1" presStyleIdx="1" presStyleCnt="4"/>
      <dgm:spPr/>
    </dgm:pt>
    <dgm:pt modelId="{C1652849-0417-4578-999E-7C341241B1DD}" type="pres">
      <dgm:prSet presAssocID="{5F259F07-3E3D-421D-84C2-F9B59DA0FA77}" presName="circle3" presStyleLbl="node1" presStyleIdx="2" presStyleCnt="4"/>
      <dgm:spPr/>
    </dgm:pt>
    <dgm:pt modelId="{27589267-A98C-45BE-8B05-E9B11ABCB853}" type="pres">
      <dgm:prSet presAssocID="{5F259F07-3E3D-421D-84C2-F9B59DA0FA77}" presName="rect3" presStyleLbl="alignAcc1" presStyleIdx="2" presStyleCnt="4" custScaleY="82219"/>
      <dgm:spPr/>
    </dgm:pt>
    <dgm:pt modelId="{B9655FAC-C159-4E41-9184-145C62AB8F3A}" type="pres">
      <dgm:prSet presAssocID="{56FD1B2E-D0ED-41C2-912B-F85F111D1072}" presName="vertSpace4" presStyleLbl="node1" presStyleIdx="2" presStyleCnt="4"/>
      <dgm:spPr/>
    </dgm:pt>
    <dgm:pt modelId="{E7FF879C-D88C-411C-8D85-53C1FEAA91A9}" type="pres">
      <dgm:prSet presAssocID="{56FD1B2E-D0ED-41C2-912B-F85F111D1072}" presName="circle4" presStyleLbl="node1" presStyleIdx="3" presStyleCnt="4"/>
      <dgm:spPr/>
    </dgm:pt>
    <dgm:pt modelId="{C460F8E1-40E4-40E1-AAE4-9F75C7E2ADF3}" type="pres">
      <dgm:prSet presAssocID="{56FD1B2E-D0ED-41C2-912B-F85F111D1072}" presName="rect4" presStyleLbl="alignAcc1" presStyleIdx="3" presStyleCnt="4" custScaleY="48247"/>
      <dgm:spPr/>
    </dgm:pt>
    <dgm:pt modelId="{72216C9B-5AAD-42E1-9D56-CA98F254BC96}" type="pres">
      <dgm:prSet presAssocID="{D8CFC27C-A122-488A-80BF-A2CCF71453A7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5220CBE5-89EE-4AE1-82BC-C1D438A29621}" type="pres">
      <dgm:prSet presAssocID="{D8CFC27C-A122-488A-80BF-A2CCF71453A7}" presName="rect1ChTx" presStyleLbl="alignAcc1" presStyleIdx="3" presStyleCnt="4">
        <dgm:presLayoutVars>
          <dgm:bulletEnabled val="1"/>
        </dgm:presLayoutVars>
      </dgm:prSet>
      <dgm:spPr/>
    </dgm:pt>
    <dgm:pt modelId="{4C3901D1-D0DB-4EF8-9DE8-7361860A72DC}" type="pres">
      <dgm:prSet presAssocID="{BF1FFEE6-67BF-4E51-B5B2-C1B3C9F64C53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7359CBE2-443D-4702-8956-CB11FABBEE64}" type="pres">
      <dgm:prSet presAssocID="{BF1FFEE6-67BF-4E51-B5B2-C1B3C9F64C53}" presName="rect2ChTx" presStyleLbl="alignAcc1" presStyleIdx="3" presStyleCnt="4" custScaleY="144176">
        <dgm:presLayoutVars>
          <dgm:bulletEnabled val="1"/>
        </dgm:presLayoutVars>
      </dgm:prSet>
      <dgm:spPr/>
    </dgm:pt>
    <dgm:pt modelId="{E9997E9D-BDF2-4979-B18E-99643969AA1B}" type="pres">
      <dgm:prSet presAssocID="{5F259F07-3E3D-421D-84C2-F9B59DA0FA77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9FAECF69-63E2-4FCB-8647-4705E46C7125}" type="pres">
      <dgm:prSet presAssocID="{5F259F07-3E3D-421D-84C2-F9B59DA0FA77}" presName="rect3ChTx" presStyleLbl="alignAcc1" presStyleIdx="3" presStyleCnt="4" custScaleX="100000" custScaleY="100000" custLinFactNeighborX="1235" custLinFactNeighborY="15582">
        <dgm:presLayoutVars>
          <dgm:bulletEnabled val="1"/>
        </dgm:presLayoutVars>
      </dgm:prSet>
      <dgm:spPr/>
    </dgm:pt>
    <dgm:pt modelId="{23BB8223-7B62-4236-A28E-4AFD8966B853}" type="pres">
      <dgm:prSet presAssocID="{56FD1B2E-D0ED-41C2-912B-F85F111D1072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AEC73C82-4A83-42F2-950D-E4DBDB7D41B6}" type="pres">
      <dgm:prSet presAssocID="{56FD1B2E-D0ED-41C2-912B-F85F111D1072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36ECD40B-1C6D-48D5-93C9-066CD469A291}" type="presOf" srcId="{D8CFC27C-A122-488A-80BF-A2CCF71453A7}" destId="{72216C9B-5AAD-42E1-9D56-CA98F254BC96}" srcOrd="1" destOrd="0" presId="urn:microsoft.com/office/officeart/2005/8/layout/target3"/>
    <dgm:cxn modelId="{BCB36E13-8933-4B46-A79E-20B3C718D2DD}" srcId="{0CC82D0E-B80C-45F5-94BE-E76A9864BF66}" destId="{5F259F07-3E3D-421D-84C2-F9B59DA0FA77}" srcOrd="2" destOrd="0" parTransId="{EE30846F-2ED5-4F70-902D-0CA28E13CAEB}" sibTransId="{F0EC6CD2-33FB-45E2-8F65-EC3481821257}"/>
    <dgm:cxn modelId="{FE9EDE24-B1D1-475A-840B-C21E39CC2936}" type="presOf" srcId="{56FD1B2E-D0ED-41C2-912B-F85F111D1072}" destId="{C460F8E1-40E4-40E1-AAE4-9F75C7E2ADF3}" srcOrd="0" destOrd="0" presId="urn:microsoft.com/office/officeart/2005/8/layout/target3"/>
    <dgm:cxn modelId="{D11A1428-5005-4480-AC45-883FF7CAB412}" type="presOf" srcId="{56FD1B2E-D0ED-41C2-912B-F85F111D1072}" destId="{23BB8223-7B62-4236-A28E-4AFD8966B853}" srcOrd="1" destOrd="0" presId="urn:microsoft.com/office/officeart/2005/8/layout/target3"/>
    <dgm:cxn modelId="{3EA2D52F-24BE-4D07-9145-962B58CC18D7}" srcId="{0CC82D0E-B80C-45F5-94BE-E76A9864BF66}" destId="{BF1FFEE6-67BF-4E51-B5B2-C1B3C9F64C53}" srcOrd="1" destOrd="0" parTransId="{2A645C8F-68F9-4B42-B60E-8389FF2F4245}" sibTransId="{DA6CCD6D-4589-4DF6-B982-451A1E405992}"/>
    <dgm:cxn modelId="{11939F3F-B1D8-4FF4-ACBE-E27491A2F897}" type="presOf" srcId="{2BA4DD2E-E177-40AD-B2C1-1BAB01CBF28E}" destId="{9FAECF69-63E2-4FCB-8647-4705E46C7125}" srcOrd="0" destOrd="1" presId="urn:microsoft.com/office/officeart/2005/8/layout/target3"/>
    <dgm:cxn modelId="{6C426041-460A-4796-9668-DA2B8F3A5718}" type="presOf" srcId="{BF1FFEE6-67BF-4E51-B5B2-C1B3C9F64C53}" destId="{4C3901D1-D0DB-4EF8-9DE8-7361860A72DC}" srcOrd="1" destOrd="0" presId="urn:microsoft.com/office/officeart/2005/8/layout/target3"/>
    <dgm:cxn modelId="{F5C54363-043B-40A9-B3AC-D4F37F1ADF24}" type="presOf" srcId="{0CC82D0E-B80C-45F5-94BE-E76A9864BF66}" destId="{12E64D56-6410-4824-8BF8-86CF32D4E904}" srcOrd="0" destOrd="0" presId="urn:microsoft.com/office/officeart/2005/8/layout/target3"/>
    <dgm:cxn modelId="{EC7DB546-73D5-4538-979E-CAAB957FF501}" type="presOf" srcId="{FAD8816D-EC5F-4E12-8871-7A56A5425A05}" destId="{7359CBE2-443D-4702-8956-CB11FABBEE64}" srcOrd="0" destOrd="0" presId="urn:microsoft.com/office/officeart/2005/8/layout/target3"/>
    <dgm:cxn modelId="{5160906A-469D-4B0E-B683-D5218FDF4634}" type="presOf" srcId="{12E9B32A-DE41-403C-BD4E-11047848FFAA}" destId="{9FAECF69-63E2-4FCB-8647-4705E46C7125}" srcOrd="0" destOrd="0" presId="urn:microsoft.com/office/officeart/2005/8/layout/target3"/>
    <dgm:cxn modelId="{E7C6324D-C6F2-4B9C-8FB2-34C72D57AA18}" srcId="{5F259F07-3E3D-421D-84C2-F9B59DA0FA77}" destId="{12E9B32A-DE41-403C-BD4E-11047848FFAA}" srcOrd="0" destOrd="0" parTransId="{05F7AF71-C4C1-4346-81FC-A89C880E4761}" sibTransId="{DB38FF4E-2F1B-4669-B17A-68B95F10733D}"/>
    <dgm:cxn modelId="{88603E6E-33B9-4559-8644-DA8D4DA5084F}" srcId="{0CC82D0E-B80C-45F5-94BE-E76A9864BF66}" destId="{D8CFC27C-A122-488A-80BF-A2CCF71453A7}" srcOrd="0" destOrd="0" parTransId="{32A3D5F1-2A08-4576-AEFF-9930A2B17212}" sibTransId="{A3EB11C0-871C-47EA-A034-403A7A2F9A57}"/>
    <dgm:cxn modelId="{878F6B7F-77F3-4205-B73B-469536882848}" type="presOf" srcId="{6842C318-03FC-4C3D-9648-AFDE35415D22}" destId="{7359CBE2-443D-4702-8956-CB11FABBEE64}" srcOrd="0" destOrd="1" presId="urn:microsoft.com/office/officeart/2005/8/layout/target3"/>
    <dgm:cxn modelId="{0A519D90-46B1-46D0-8BFE-6F40B4B83AA2}" type="presOf" srcId="{D8CFC27C-A122-488A-80BF-A2CCF71453A7}" destId="{08027FB4-8F98-4615-9148-CFBC1AD91B09}" srcOrd="0" destOrd="0" presId="urn:microsoft.com/office/officeart/2005/8/layout/target3"/>
    <dgm:cxn modelId="{B1F55094-15BF-4343-AD2F-8218A323A3DE}" srcId="{BF1FFEE6-67BF-4E51-B5B2-C1B3C9F64C53}" destId="{6842C318-03FC-4C3D-9648-AFDE35415D22}" srcOrd="1" destOrd="0" parTransId="{C4E22082-485F-4DC9-8B2E-734E917EF315}" sibTransId="{1A0E2165-15DA-4420-9F15-3E2293B3F938}"/>
    <dgm:cxn modelId="{D2DCC39D-6B4C-413F-B72E-E2446E909D5B}" type="presOf" srcId="{B3443654-B911-4042-A351-817AA972895E}" destId="{AEC73C82-4A83-42F2-950D-E4DBDB7D41B6}" srcOrd="0" destOrd="0" presId="urn:microsoft.com/office/officeart/2005/8/layout/target3"/>
    <dgm:cxn modelId="{29B04DA1-04C1-41A8-8B0A-7BF972ADCE12}" srcId="{56FD1B2E-D0ED-41C2-912B-F85F111D1072}" destId="{B3443654-B911-4042-A351-817AA972895E}" srcOrd="0" destOrd="0" parTransId="{45CC5BC3-A893-434C-9E8C-2833B735D81C}" sibTransId="{E50879DA-1901-4482-B082-926245075CD0}"/>
    <dgm:cxn modelId="{737086A5-C0D5-4094-B097-1BD5C2192DCD}" type="presOf" srcId="{5F259F07-3E3D-421D-84C2-F9B59DA0FA77}" destId="{E9997E9D-BDF2-4979-B18E-99643969AA1B}" srcOrd="1" destOrd="0" presId="urn:microsoft.com/office/officeart/2005/8/layout/target3"/>
    <dgm:cxn modelId="{4A243DAA-5176-4F39-ABEF-36E486384571}" srcId="{0CC82D0E-B80C-45F5-94BE-E76A9864BF66}" destId="{56FD1B2E-D0ED-41C2-912B-F85F111D1072}" srcOrd="3" destOrd="0" parTransId="{091C5BD1-8AD9-4DDA-92CE-41E5007D0E8F}" sibTransId="{7BB5629F-2675-4631-B8F2-E8C953FD8B0A}"/>
    <dgm:cxn modelId="{002F05B5-315B-4808-98C0-E04D24E7F0C8}" srcId="{BF1FFEE6-67BF-4E51-B5B2-C1B3C9F64C53}" destId="{FAD8816D-EC5F-4E12-8871-7A56A5425A05}" srcOrd="0" destOrd="0" parTransId="{2DADAB22-3CA3-435A-A419-9A6BC54B1AF9}" sibTransId="{C6AC9CEA-C444-49D1-90C0-6CFD4CE48012}"/>
    <dgm:cxn modelId="{78F1D1C2-B647-4814-AEBB-0F483EB4230B}" type="presOf" srcId="{5F259F07-3E3D-421D-84C2-F9B59DA0FA77}" destId="{27589267-A98C-45BE-8B05-E9B11ABCB853}" srcOrd="0" destOrd="0" presId="urn:microsoft.com/office/officeart/2005/8/layout/target3"/>
    <dgm:cxn modelId="{AA8601ED-2F54-41C2-A7F5-63ADD2D35EB7}" type="presOf" srcId="{BF1FFEE6-67BF-4E51-B5B2-C1B3C9F64C53}" destId="{35F05A52-88D5-4EB9-8529-B53514B261D1}" srcOrd="0" destOrd="0" presId="urn:microsoft.com/office/officeart/2005/8/layout/target3"/>
    <dgm:cxn modelId="{57A7D1F1-DCF1-40C9-B312-9029CF79A262}" srcId="{5F259F07-3E3D-421D-84C2-F9B59DA0FA77}" destId="{2BA4DD2E-E177-40AD-B2C1-1BAB01CBF28E}" srcOrd="1" destOrd="0" parTransId="{92598F92-909B-47E6-93B2-76B78952128A}" sibTransId="{9236FA35-5386-4538-8B35-ED74A2C5A0B8}"/>
    <dgm:cxn modelId="{F0743711-BD49-4121-97B7-1A411DB82E60}" type="presParOf" srcId="{12E64D56-6410-4824-8BF8-86CF32D4E904}" destId="{912F52CD-547D-4738-8D23-DC324AF68CD2}" srcOrd="0" destOrd="0" presId="urn:microsoft.com/office/officeart/2005/8/layout/target3"/>
    <dgm:cxn modelId="{C8A1E789-FB17-4CD8-842E-D9E88B601E5F}" type="presParOf" srcId="{12E64D56-6410-4824-8BF8-86CF32D4E904}" destId="{5FF0E56A-E5D5-4A5C-A980-CBFB4D3E0C75}" srcOrd="1" destOrd="0" presId="urn:microsoft.com/office/officeart/2005/8/layout/target3"/>
    <dgm:cxn modelId="{5859A18B-DA14-4645-A328-5DBC808908B5}" type="presParOf" srcId="{12E64D56-6410-4824-8BF8-86CF32D4E904}" destId="{08027FB4-8F98-4615-9148-CFBC1AD91B09}" srcOrd="2" destOrd="0" presId="urn:microsoft.com/office/officeart/2005/8/layout/target3"/>
    <dgm:cxn modelId="{204D7F92-C801-43B7-BA52-33F7A11D4607}" type="presParOf" srcId="{12E64D56-6410-4824-8BF8-86CF32D4E904}" destId="{22735AE5-21FC-4320-B8D0-257C6DE90105}" srcOrd="3" destOrd="0" presId="urn:microsoft.com/office/officeart/2005/8/layout/target3"/>
    <dgm:cxn modelId="{D10AF262-BA5A-4EF4-870A-0DD55F7E78ED}" type="presParOf" srcId="{12E64D56-6410-4824-8BF8-86CF32D4E904}" destId="{F4BC3DC3-E390-4607-8808-83527CF49298}" srcOrd="4" destOrd="0" presId="urn:microsoft.com/office/officeart/2005/8/layout/target3"/>
    <dgm:cxn modelId="{B1B673B3-F834-4D6D-932A-C3ACBF5428B2}" type="presParOf" srcId="{12E64D56-6410-4824-8BF8-86CF32D4E904}" destId="{35F05A52-88D5-4EB9-8529-B53514B261D1}" srcOrd="5" destOrd="0" presId="urn:microsoft.com/office/officeart/2005/8/layout/target3"/>
    <dgm:cxn modelId="{8418953D-3A61-43AF-B9C4-C6C6AA161E00}" type="presParOf" srcId="{12E64D56-6410-4824-8BF8-86CF32D4E904}" destId="{3C96D423-2F98-48B7-AADA-056843A45041}" srcOrd="6" destOrd="0" presId="urn:microsoft.com/office/officeart/2005/8/layout/target3"/>
    <dgm:cxn modelId="{A346C96D-572A-499C-9877-A9E77286E3A3}" type="presParOf" srcId="{12E64D56-6410-4824-8BF8-86CF32D4E904}" destId="{C1652849-0417-4578-999E-7C341241B1DD}" srcOrd="7" destOrd="0" presId="urn:microsoft.com/office/officeart/2005/8/layout/target3"/>
    <dgm:cxn modelId="{363E0C17-411E-4663-82F5-4CB173765BC8}" type="presParOf" srcId="{12E64D56-6410-4824-8BF8-86CF32D4E904}" destId="{27589267-A98C-45BE-8B05-E9B11ABCB853}" srcOrd="8" destOrd="0" presId="urn:microsoft.com/office/officeart/2005/8/layout/target3"/>
    <dgm:cxn modelId="{0F1B6448-1990-453C-A2EA-A7FF1E6838DE}" type="presParOf" srcId="{12E64D56-6410-4824-8BF8-86CF32D4E904}" destId="{B9655FAC-C159-4E41-9184-145C62AB8F3A}" srcOrd="9" destOrd="0" presId="urn:microsoft.com/office/officeart/2005/8/layout/target3"/>
    <dgm:cxn modelId="{F26084DF-64AD-4CC9-B9E9-5ABC79912554}" type="presParOf" srcId="{12E64D56-6410-4824-8BF8-86CF32D4E904}" destId="{E7FF879C-D88C-411C-8D85-53C1FEAA91A9}" srcOrd="10" destOrd="0" presId="urn:microsoft.com/office/officeart/2005/8/layout/target3"/>
    <dgm:cxn modelId="{AFAF256C-254E-4F60-8D8C-C1CB82181576}" type="presParOf" srcId="{12E64D56-6410-4824-8BF8-86CF32D4E904}" destId="{C460F8E1-40E4-40E1-AAE4-9F75C7E2ADF3}" srcOrd="11" destOrd="0" presId="urn:microsoft.com/office/officeart/2005/8/layout/target3"/>
    <dgm:cxn modelId="{1C019AB6-6F9D-4C41-B052-959385E13B7C}" type="presParOf" srcId="{12E64D56-6410-4824-8BF8-86CF32D4E904}" destId="{72216C9B-5AAD-42E1-9D56-CA98F254BC96}" srcOrd="12" destOrd="0" presId="urn:microsoft.com/office/officeart/2005/8/layout/target3"/>
    <dgm:cxn modelId="{0E38A9A3-AE3C-4F49-AAF9-7610E293DBA2}" type="presParOf" srcId="{12E64D56-6410-4824-8BF8-86CF32D4E904}" destId="{5220CBE5-89EE-4AE1-82BC-C1D438A29621}" srcOrd="13" destOrd="0" presId="urn:microsoft.com/office/officeart/2005/8/layout/target3"/>
    <dgm:cxn modelId="{11946746-8E97-4C70-8A7E-617626CAE024}" type="presParOf" srcId="{12E64D56-6410-4824-8BF8-86CF32D4E904}" destId="{4C3901D1-D0DB-4EF8-9DE8-7361860A72DC}" srcOrd="14" destOrd="0" presId="urn:microsoft.com/office/officeart/2005/8/layout/target3"/>
    <dgm:cxn modelId="{3A30F693-943D-4279-9A88-A357C31AAE5E}" type="presParOf" srcId="{12E64D56-6410-4824-8BF8-86CF32D4E904}" destId="{7359CBE2-443D-4702-8956-CB11FABBEE64}" srcOrd="15" destOrd="0" presId="urn:microsoft.com/office/officeart/2005/8/layout/target3"/>
    <dgm:cxn modelId="{A548DD4D-C7A2-4B52-BB5F-8E05793EABB7}" type="presParOf" srcId="{12E64D56-6410-4824-8BF8-86CF32D4E904}" destId="{E9997E9D-BDF2-4979-B18E-99643969AA1B}" srcOrd="16" destOrd="0" presId="urn:microsoft.com/office/officeart/2005/8/layout/target3"/>
    <dgm:cxn modelId="{BA8E4230-CF8D-4FA5-8968-941183FD28FA}" type="presParOf" srcId="{12E64D56-6410-4824-8BF8-86CF32D4E904}" destId="{9FAECF69-63E2-4FCB-8647-4705E46C7125}" srcOrd="17" destOrd="0" presId="urn:microsoft.com/office/officeart/2005/8/layout/target3"/>
    <dgm:cxn modelId="{76488472-836E-4DBF-ADA2-A3B2FB4282E7}" type="presParOf" srcId="{12E64D56-6410-4824-8BF8-86CF32D4E904}" destId="{23BB8223-7B62-4236-A28E-4AFD8966B853}" srcOrd="18" destOrd="0" presId="urn:microsoft.com/office/officeart/2005/8/layout/target3"/>
    <dgm:cxn modelId="{04D1B3E0-F81E-4E12-AA15-5BF237442788}" type="presParOf" srcId="{12E64D56-6410-4824-8BF8-86CF32D4E904}" destId="{AEC73C82-4A83-42F2-950D-E4DBDB7D41B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ED0303-57E8-4DD4-A576-DB23A77ABFF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s-ES"/>
        </a:p>
      </dgm:t>
    </dgm:pt>
    <dgm:pt modelId="{0DB8875C-6B82-4C1A-834C-C0899C6ECD75}">
      <dgm:prSet/>
      <dgm:spPr/>
      <dgm:t>
        <a:bodyPr/>
        <a:lstStyle/>
        <a:p>
          <a:pPr>
            <a:defRPr b="1"/>
          </a:pPr>
          <a:endParaRPr lang="es-ES" dirty="0"/>
        </a:p>
      </dgm:t>
    </dgm:pt>
    <dgm:pt modelId="{4712382A-D468-47FE-9670-DA0E6DF9B103}" type="parTrans" cxnId="{ED9CB6FB-14FD-45DB-84A8-A1E2B78DED10}">
      <dgm:prSet/>
      <dgm:spPr/>
      <dgm:t>
        <a:bodyPr/>
        <a:lstStyle/>
        <a:p>
          <a:endParaRPr lang="es-ES"/>
        </a:p>
      </dgm:t>
    </dgm:pt>
    <dgm:pt modelId="{4DE52EF2-B1B6-4D08-8665-A933FF6D68F4}" type="sibTrans" cxnId="{ED9CB6FB-14FD-45DB-84A8-A1E2B78DED10}">
      <dgm:prSet/>
      <dgm:spPr/>
      <dgm:t>
        <a:bodyPr/>
        <a:lstStyle/>
        <a:p>
          <a:endParaRPr lang="es-ES"/>
        </a:p>
      </dgm:t>
    </dgm:pt>
    <dgm:pt modelId="{AC0C9732-217F-4FE4-A0C3-739ED7B3E095}">
      <dgm:prSet custT="1"/>
      <dgm:spPr/>
      <dgm:t>
        <a:bodyPr/>
        <a:lstStyle/>
        <a:p>
          <a:r>
            <a:rPr lang="es-ES" sz="1800" dirty="0"/>
            <a:t>Rendición de cuentas</a:t>
          </a:r>
        </a:p>
      </dgm:t>
    </dgm:pt>
    <dgm:pt modelId="{5727F1E3-A7EF-4F4A-B858-3692EBCC1054}" type="parTrans" cxnId="{52D51FE1-B35B-4CBB-A806-E16EEC70DCF0}">
      <dgm:prSet/>
      <dgm:spPr/>
      <dgm:t>
        <a:bodyPr/>
        <a:lstStyle/>
        <a:p>
          <a:endParaRPr lang="es-ES"/>
        </a:p>
      </dgm:t>
    </dgm:pt>
    <dgm:pt modelId="{24402984-C4A7-4AAC-8F6E-EAA38F3AE901}" type="sibTrans" cxnId="{52D51FE1-B35B-4CBB-A806-E16EEC70DCF0}">
      <dgm:prSet/>
      <dgm:spPr/>
      <dgm:t>
        <a:bodyPr/>
        <a:lstStyle/>
        <a:p>
          <a:endParaRPr lang="es-ES"/>
        </a:p>
      </dgm:t>
    </dgm:pt>
    <dgm:pt modelId="{997DEB3C-C85D-4418-88D2-0C18258F7550}">
      <dgm:prSet custT="1"/>
      <dgm:spPr/>
      <dgm:t>
        <a:bodyPr/>
        <a:lstStyle/>
        <a:p>
          <a:r>
            <a:rPr lang="es-ES" sz="1800" dirty="0"/>
            <a:t>Transparencia y comprensibilidad = vs. derechos de propiedad intelectual y protección de datos</a:t>
          </a:r>
        </a:p>
      </dgm:t>
    </dgm:pt>
    <dgm:pt modelId="{0A8BD4E3-5E95-4953-B4A8-8E48B405005E}" type="parTrans" cxnId="{3D193CDA-E89E-48FC-9FAB-72208D009C72}">
      <dgm:prSet/>
      <dgm:spPr/>
      <dgm:t>
        <a:bodyPr/>
        <a:lstStyle/>
        <a:p>
          <a:endParaRPr lang="es-ES"/>
        </a:p>
      </dgm:t>
    </dgm:pt>
    <dgm:pt modelId="{A8367FBF-6403-4DEE-8547-168FDECE278D}" type="sibTrans" cxnId="{3D193CDA-E89E-48FC-9FAB-72208D009C72}">
      <dgm:prSet/>
      <dgm:spPr/>
      <dgm:t>
        <a:bodyPr/>
        <a:lstStyle/>
        <a:p>
          <a:endParaRPr lang="es-ES"/>
        </a:p>
      </dgm:t>
    </dgm:pt>
    <dgm:pt modelId="{17908130-04CA-45A2-96C8-1C315BA04D9C}">
      <dgm:prSet custT="1"/>
      <dgm:spPr/>
      <dgm:t>
        <a:bodyPr/>
        <a:lstStyle/>
        <a:p>
          <a:r>
            <a:rPr lang="es-ES" sz="1800" dirty="0"/>
            <a:t>Protección de la privacidad</a:t>
          </a:r>
        </a:p>
      </dgm:t>
    </dgm:pt>
    <dgm:pt modelId="{8CBE653A-EEED-4E42-AFC4-389C87D4C19C}" type="parTrans" cxnId="{1B0E3CFD-6DEF-4D91-B8EC-F1153D1F27A0}">
      <dgm:prSet/>
      <dgm:spPr/>
      <dgm:t>
        <a:bodyPr/>
        <a:lstStyle/>
        <a:p>
          <a:endParaRPr lang="es-ES"/>
        </a:p>
      </dgm:t>
    </dgm:pt>
    <dgm:pt modelId="{0815503E-B803-400D-8FE3-59797E43086B}" type="sibTrans" cxnId="{1B0E3CFD-6DEF-4D91-B8EC-F1153D1F27A0}">
      <dgm:prSet/>
      <dgm:spPr/>
      <dgm:t>
        <a:bodyPr/>
        <a:lstStyle/>
        <a:p>
          <a:endParaRPr lang="es-ES"/>
        </a:p>
      </dgm:t>
    </dgm:pt>
    <dgm:pt modelId="{D1CD09A9-2055-465C-B2E0-774E1A885061}">
      <dgm:prSet custT="1"/>
      <dgm:spPr/>
      <dgm:t>
        <a:bodyPr/>
        <a:lstStyle/>
        <a:p>
          <a:r>
            <a:rPr lang="es-ES" sz="1800" dirty="0"/>
            <a:t>Eliminación de usos no deseados</a:t>
          </a:r>
        </a:p>
      </dgm:t>
    </dgm:pt>
    <dgm:pt modelId="{F72E3466-FC8F-4847-9479-5EDFDCB6CE30}" type="parTrans" cxnId="{4CE1C981-C74B-4CB1-BA42-ABE6100180F6}">
      <dgm:prSet/>
      <dgm:spPr/>
      <dgm:t>
        <a:bodyPr/>
        <a:lstStyle/>
        <a:p>
          <a:endParaRPr lang="es-ES"/>
        </a:p>
      </dgm:t>
    </dgm:pt>
    <dgm:pt modelId="{D804B791-7AA4-420C-BD4A-E2E9020631F8}" type="sibTrans" cxnId="{4CE1C981-C74B-4CB1-BA42-ABE6100180F6}">
      <dgm:prSet/>
      <dgm:spPr/>
      <dgm:t>
        <a:bodyPr/>
        <a:lstStyle/>
        <a:p>
          <a:endParaRPr lang="es-ES"/>
        </a:p>
      </dgm:t>
    </dgm:pt>
    <dgm:pt modelId="{7DCF8C14-6F96-45EF-BD97-48F457A1F425}">
      <dgm:prSet custT="1"/>
      <dgm:spPr/>
      <dgm:t>
        <a:bodyPr/>
        <a:lstStyle/>
        <a:p>
          <a:r>
            <a:rPr lang="es-ES" sz="1800" dirty="0"/>
            <a:t>Sesgos</a:t>
          </a:r>
        </a:p>
      </dgm:t>
    </dgm:pt>
    <dgm:pt modelId="{98811DA4-E23B-4EA8-B29E-A9A2A85FD522}" type="parTrans" cxnId="{73368DE1-7895-4E4D-81D2-73C88E447B92}">
      <dgm:prSet/>
      <dgm:spPr/>
      <dgm:t>
        <a:bodyPr/>
        <a:lstStyle/>
        <a:p>
          <a:endParaRPr lang="es-ES"/>
        </a:p>
      </dgm:t>
    </dgm:pt>
    <dgm:pt modelId="{D5722F06-4DD4-4A4A-8FA2-6DC019CB7570}" type="sibTrans" cxnId="{73368DE1-7895-4E4D-81D2-73C88E447B92}">
      <dgm:prSet/>
      <dgm:spPr/>
      <dgm:t>
        <a:bodyPr/>
        <a:lstStyle/>
        <a:p>
          <a:endParaRPr lang="es-ES"/>
        </a:p>
      </dgm:t>
    </dgm:pt>
    <dgm:pt modelId="{6D55902D-A421-4279-98E0-3801A6F639C1}">
      <dgm:prSet custT="1"/>
      <dgm:spPr/>
      <dgm:t>
        <a:bodyPr/>
        <a:lstStyle/>
        <a:p>
          <a:r>
            <a:rPr lang="es-ES" sz="1800" dirty="0"/>
            <a:t>Impacto ambiental</a:t>
          </a:r>
        </a:p>
      </dgm:t>
    </dgm:pt>
    <dgm:pt modelId="{AFE915FA-DA3E-40C6-8A0A-81AEE6DDDAFE}" type="parTrans" cxnId="{27F33780-1B8E-4060-B6A4-B1841230D669}">
      <dgm:prSet/>
      <dgm:spPr/>
      <dgm:t>
        <a:bodyPr/>
        <a:lstStyle/>
        <a:p>
          <a:endParaRPr lang="es-ES"/>
        </a:p>
      </dgm:t>
    </dgm:pt>
    <dgm:pt modelId="{9902AFF3-0EC6-4835-8C75-6C6327D96D74}" type="sibTrans" cxnId="{27F33780-1B8E-4060-B6A4-B1841230D669}">
      <dgm:prSet/>
      <dgm:spPr/>
      <dgm:t>
        <a:bodyPr/>
        <a:lstStyle/>
        <a:p>
          <a:endParaRPr lang="es-ES"/>
        </a:p>
      </dgm:t>
    </dgm:pt>
    <dgm:pt modelId="{39483AB0-053E-4ABD-B5CA-3F2B1ED1F1B9}">
      <dgm:prSet/>
      <dgm:spPr/>
      <dgm:t>
        <a:bodyPr/>
        <a:lstStyle/>
        <a:p>
          <a:pPr>
            <a:defRPr b="1"/>
          </a:pPr>
          <a:r>
            <a:rPr lang="es-ES" dirty="0"/>
            <a:t>La detección de las emociones por los algoritmos</a:t>
          </a:r>
        </a:p>
      </dgm:t>
    </dgm:pt>
    <dgm:pt modelId="{AB6F9966-FC0D-4034-A5D7-2D3C13EA07DA}" type="parTrans" cxnId="{6B910E43-CCD8-47C8-8E30-A974BA65C770}">
      <dgm:prSet/>
      <dgm:spPr/>
      <dgm:t>
        <a:bodyPr/>
        <a:lstStyle/>
        <a:p>
          <a:endParaRPr lang="es-ES"/>
        </a:p>
      </dgm:t>
    </dgm:pt>
    <dgm:pt modelId="{70F4C1A4-D661-4407-9DAA-CEED5DA9F08D}" type="sibTrans" cxnId="{6B910E43-CCD8-47C8-8E30-A974BA65C770}">
      <dgm:prSet/>
      <dgm:spPr/>
      <dgm:t>
        <a:bodyPr/>
        <a:lstStyle/>
        <a:p>
          <a:endParaRPr lang="es-ES"/>
        </a:p>
      </dgm:t>
    </dgm:pt>
    <dgm:pt modelId="{2BAFD565-C51F-40A8-A0C1-800E99CA7CF0}">
      <dgm:prSet custT="1"/>
      <dgm:spPr/>
      <dgm:t>
        <a:bodyPr/>
        <a:lstStyle/>
        <a:p>
          <a:r>
            <a:rPr lang="es-ES" sz="2000" dirty="0"/>
            <a:t>¿puede una empresa –o un juez— tomar decisiones sobre la base de las emociones de las personas detectadas por un algoritmo?</a:t>
          </a:r>
        </a:p>
      </dgm:t>
    </dgm:pt>
    <dgm:pt modelId="{277A6F45-A4EE-414D-A680-CABA7731345F}" type="parTrans" cxnId="{33651118-4034-498F-9503-08118565F0E3}">
      <dgm:prSet/>
      <dgm:spPr/>
      <dgm:t>
        <a:bodyPr/>
        <a:lstStyle/>
        <a:p>
          <a:endParaRPr lang="es-ES"/>
        </a:p>
      </dgm:t>
    </dgm:pt>
    <dgm:pt modelId="{8C7CE7A4-3181-4BAF-93B0-C0FD83C2122D}" type="sibTrans" cxnId="{33651118-4034-498F-9503-08118565F0E3}">
      <dgm:prSet/>
      <dgm:spPr/>
      <dgm:t>
        <a:bodyPr/>
        <a:lstStyle/>
        <a:p>
          <a:endParaRPr lang="es-ES"/>
        </a:p>
      </dgm:t>
    </dgm:pt>
    <dgm:pt modelId="{80CA0D31-910A-4C32-86B6-C59A8A7BBAF0}">
      <dgm:prSet custT="1"/>
      <dgm:spPr/>
      <dgm:t>
        <a:bodyPr/>
        <a:lstStyle/>
        <a:p>
          <a:r>
            <a:rPr lang="es-ES" sz="1800" dirty="0"/>
            <a:t>Necesidad de control humano</a:t>
          </a:r>
        </a:p>
      </dgm:t>
    </dgm:pt>
    <dgm:pt modelId="{785D2DE2-7F76-4100-B58A-EFF3E82C531F}" type="sibTrans" cxnId="{14510377-6228-4D47-BDB4-C1530C69AFFC}">
      <dgm:prSet/>
      <dgm:spPr/>
      <dgm:t>
        <a:bodyPr/>
        <a:lstStyle/>
        <a:p>
          <a:endParaRPr lang="es-ES"/>
        </a:p>
      </dgm:t>
    </dgm:pt>
    <dgm:pt modelId="{42C0FE94-C81E-46D8-9D5C-8377543DC77A}" type="parTrans" cxnId="{14510377-6228-4D47-BDB4-C1530C69AFFC}">
      <dgm:prSet/>
      <dgm:spPr/>
      <dgm:t>
        <a:bodyPr/>
        <a:lstStyle/>
        <a:p>
          <a:endParaRPr lang="es-ES"/>
        </a:p>
      </dgm:t>
    </dgm:pt>
    <dgm:pt modelId="{AEC9D914-E6E2-4774-8C2B-A3C5DA0B5551}" type="pres">
      <dgm:prSet presAssocID="{05ED0303-57E8-4DD4-A576-DB23A77ABFF2}" presName="root" presStyleCnt="0">
        <dgm:presLayoutVars>
          <dgm:dir/>
          <dgm:resizeHandles val="exact"/>
        </dgm:presLayoutVars>
      </dgm:prSet>
      <dgm:spPr/>
    </dgm:pt>
    <dgm:pt modelId="{BE63A6A4-53DC-4CEC-8BA7-36939AC67EF0}" type="pres">
      <dgm:prSet presAssocID="{0DB8875C-6B82-4C1A-834C-C0899C6ECD75}" presName="compNode" presStyleCnt="0"/>
      <dgm:spPr/>
    </dgm:pt>
    <dgm:pt modelId="{4E8F7022-F089-47DA-94B7-6C41B416A966}" type="pres">
      <dgm:prSet presAssocID="{0DB8875C-6B82-4C1A-834C-C0899C6ECD7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33605FAF-C217-4A79-ABAF-383FF66A4BE5}" type="pres">
      <dgm:prSet presAssocID="{0DB8875C-6B82-4C1A-834C-C0899C6ECD75}" presName="iconSpace" presStyleCnt="0"/>
      <dgm:spPr/>
    </dgm:pt>
    <dgm:pt modelId="{0BD50256-3280-4F7E-8ADC-DF5B0C64F1A3}" type="pres">
      <dgm:prSet presAssocID="{0DB8875C-6B82-4C1A-834C-C0899C6ECD75}" presName="parTx" presStyleLbl="revTx" presStyleIdx="0" presStyleCnt="4">
        <dgm:presLayoutVars>
          <dgm:chMax val="0"/>
          <dgm:chPref val="0"/>
        </dgm:presLayoutVars>
      </dgm:prSet>
      <dgm:spPr/>
    </dgm:pt>
    <dgm:pt modelId="{FAB4FD7C-DA5A-437F-A50F-458887B90A5F}" type="pres">
      <dgm:prSet presAssocID="{0DB8875C-6B82-4C1A-834C-C0899C6ECD75}" presName="txSpace" presStyleCnt="0"/>
      <dgm:spPr/>
    </dgm:pt>
    <dgm:pt modelId="{696472EE-6224-4ADA-9157-AED83BF01125}" type="pres">
      <dgm:prSet presAssocID="{0DB8875C-6B82-4C1A-834C-C0899C6ECD75}" presName="desTx" presStyleLbl="revTx" presStyleIdx="1" presStyleCnt="4" custLinFactNeighborX="2474" custLinFactNeighborY="-28951">
        <dgm:presLayoutVars/>
      </dgm:prSet>
      <dgm:spPr/>
    </dgm:pt>
    <dgm:pt modelId="{97A80DED-2801-4464-AC7A-895AEC6D8873}" type="pres">
      <dgm:prSet presAssocID="{4DE52EF2-B1B6-4D08-8665-A933FF6D68F4}" presName="sibTrans" presStyleCnt="0"/>
      <dgm:spPr/>
    </dgm:pt>
    <dgm:pt modelId="{299A7237-FFFA-45D7-8BB2-7C047AF2D743}" type="pres">
      <dgm:prSet presAssocID="{39483AB0-053E-4ABD-B5CA-3F2B1ED1F1B9}" presName="compNode" presStyleCnt="0"/>
      <dgm:spPr/>
    </dgm:pt>
    <dgm:pt modelId="{5029B3D3-887D-4DEE-9594-A4955F62C7F3}" type="pres">
      <dgm:prSet presAssocID="{39483AB0-053E-4ABD-B5CA-3F2B1ED1F1B9}" presName="iconRect" presStyleLbl="node1" presStyleIdx="1" presStyleCnt="2" custLinFactNeighborX="34177" custLinFactNeighborY="-4008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63BA2630-ED71-4B79-B863-A85972F2A0E0}" type="pres">
      <dgm:prSet presAssocID="{39483AB0-053E-4ABD-B5CA-3F2B1ED1F1B9}" presName="iconSpace" presStyleCnt="0"/>
      <dgm:spPr/>
    </dgm:pt>
    <dgm:pt modelId="{04133D46-38F4-4CFE-900C-D9D26A12BDE3}" type="pres">
      <dgm:prSet presAssocID="{39483AB0-053E-4ABD-B5CA-3F2B1ED1F1B9}" presName="parTx" presStyleLbl="revTx" presStyleIdx="2" presStyleCnt="4" custScaleX="116278" custLinFactNeighborX="242" custLinFactNeighborY="-85210">
        <dgm:presLayoutVars>
          <dgm:chMax val="0"/>
          <dgm:chPref val="0"/>
        </dgm:presLayoutVars>
      </dgm:prSet>
      <dgm:spPr/>
    </dgm:pt>
    <dgm:pt modelId="{FBF91784-919B-4C91-8CCA-C3C0AF5D6C1B}" type="pres">
      <dgm:prSet presAssocID="{39483AB0-053E-4ABD-B5CA-3F2B1ED1F1B9}" presName="txSpace" presStyleCnt="0"/>
      <dgm:spPr/>
    </dgm:pt>
    <dgm:pt modelId="{2F4A5D03-4CA4-4E46-A9AA-EAC0043F8AF1}" type="pres">
      <dgm:prSet presAssocID="{39483AB0-053E-4ABD-B5CA-3F2B1ED1F1B9}" presName="desTx" presStyleLbl="revTx" presStyleIdx="3" presStyleCnt="4" custScaleY="70332" custLinFactNeighborX="-4102" custLinFactNeighborY="-24247">
        <dgm:presLayoutVars/>
      </dgm:prSet>
      <dgm:spPr/>
    </dgm:pt>
  </dgm:ptLst>
  <dgm:cxnLst>
    <dgm:cxn modelId="{33651118-4034-498F-9503-08118565F0E3}" srcId="{39483AB0-053E-4ABD-B5CA-3F2B1ED1F1B9}" destId="{2BAFD565-C51F-40A8-A0C1-800E99CA7CF0}" srcOrd="0" destOrd="0" parTransId="{277A6F45-A4EE-414D-A680-CABA7731345F}" sibTransId="{8C7CE7A4-3181-4BAF-93B0-C0FD83C2122D}"/>
    <dgm:cxn modelId="{02D96624-2259-4A8D-8A71-3FA8B9B3021C}" type="presOf" srcId="{2BAFD565-C51F-40A8-A0C1-800E99CA7CF0}" destId="{2F4A5D03-4CA4-4E46-A9AA-EAC0043F8AF1}" srcOrd="0" destOrd="0" presId="urn:microsoft.com/office/officeart/2018/2/layout/IconLabelDescriptionList"/>
    <dgm:cxn modelId="{8A07C92E-A21F-40C2-87FF-FDF7FABC964B}" type="presOf" srcId="{6D55902D-A421-4279-98E0-3801A6F639C1}" destId="{696472EE-6224-4ADA-9157-AED83BF01125}" srcOrd="0" destOrd="6" presId="urn:microsoft.com/office/officeart/2018/2/layout/IconLabelDescriptionList"/>
    <dgm:cxn modelId="{6B910E43-CCD8-47C8-8E30-A974BA65C770}" srcId="{05ED0303-57E8-4DD4-A576-DB23A77ABFF2}" destId="{39483AB0-053E-4ABD-B5CA-3F2B1ED1F1B9}" srcOrd="1" destOrd="0" parTransId="{AB6F9966-FC0D-4034-A5D7-2D3C13EA07DA}" sibTransId="{70F4C1A4-D661-4407-9DAA-CEED5DA9F08D}"/>
    <dgm:cxn modelId="{14510377-6228-4D47-BDB4-C1530C69AFFC}" srcId="{0DB8875C-6B82-4C1A-834C-C0899C6ECD75}" destId="{80CA0D31-910A-4C32-86B6-C59A8A7BBAF0}" srcOrd="0" destOrd="0" parTransId="{42C0FE94-C81E-46D8-9D5C-8377543DC77A}" sibTransId="{785D2DE2-7F76-4100-B58A-EFF3E82C531F}"/>
    <dgm:cxn modelId="{1CCA7659-21B3-4CE0-87D3-BBB160E9204A}" type="presOf" srcId="{80CA0D31-910A-4C32-86B6-C59A8A7BBAF0}" destId="{696472EE-6224-4ADA-9157-AED83BF01125}" srcOrd="0" destOrd="0" presId="urn:microsoft.com/office/officeart/2018/2/layout/IconLabelDescriptionList"/>
    <dgm:cxn modelId="{27F33780-1B8E-4060-B6A4-B1841230D669}" srcId="{0DB8875C-6B82-4C1A-834C-C0899C6ECD75}" destId="{6D55902D-A421-4279-98E0-3801A6F639C1}" srcOrd="6" destOrd="0" parTransId="{AFE915FA-DA3E-40C6-8A0A-81AEE6DDDAFE}" sibTransId="{9902AFF3-0EC6-4835-8C75-6C6327D96D74}"/>
    <dgm:cxn modelId="{4CE1C981-C74B-4CB1-BA42-ABE6100180F6}" srcId="{0DB8875C-6B82-4C1A-834C-C0899C6ECD75}" destId="{D1CD09A9-2055-465C-B2E0-774E1A885061}" srcOrd="4" destOrd="0" parTransId="{F72E3466-FC8F-4847-9479-5EDFDCB6CE30}" sibTransId="{D804B791-7AA4-420C-BD4A-E2E9020631F8}"/>
    <dgm:cxn modelId="{01424282-3CA9-47F4-B929-7FA48A1EC3D4}" type="presOf" srcId="{997DEB3C-C85D-4418-88D2-0C18258F7550}" destId="{696472EE-6224-4ADA-9157-AED83BF01125}" srcOrd="0" destOrd="2" presId="urn:microsoft.com/office/officeart/2018/2/layout/IconLabelDescriptionList"/>
    <dgm:cxn modelId="{8EE57496-C886-4C69-945F-236AFB574C60}" type="presOf" srcId="{AC0C9732-217F-4FE4-A0C3-739ED7B3E095}" destId="{696472EE-6224-4ADA-9157-AED83BF01125}" srcOrd="0" destOrd="1" presId="urn:microsoft.com/office/officeart/2018/2/layout/IconLabelDescriptionList"/>
    <dgm:cxn modelId="{004A1C9E-DBFD-4967-8EF0-3C325AFC9E67}" type="presOf" srcId="{05ED0303-57E8-4DD4-A576-DB23A77ABFF2}" destId="{AEC9D914-E6E2-4774-8C2B-A3C5DA0B5551}" srcOrd="0" destOrd="0" presId="urn:microsoft.com/office/officeart/2018/2/layout/IconLabelDescriptionList"/>
    <dgm:cxn modelId="{7E93ABA0-A90C-44E0-87F1-54C40A992B44}" type="presOf" srcId="{39483AB0-053E-4ABD-B5CA-3F2B1ED1F1B9}" destId="{04133D46-38F4-4CFE-900C-D9D26A12BDE3}" srcOrd="0" destOrd="0" presId="urn:microsoft.com/office/officeart/2018/2/layout/IconLabelDescriptionList"/>
    <dgm:cxn modelId="{B73091B5-EB6C-43B2-88D6-9AA97EC513A6}" type="presOf" srcId="{7DCF8C14-6F96-45EF-BD97-48F457A1F425}" destId="{696472EE-6224-4ADA-9157-AED83BF01125}" srcOrd="0" destOrd="5" presId="urn:microsoft.com/office/officeart/2018/2/layout/IconLabelDescriptionList"/>
    <dgm:cxn modelId="{53DB72D9-F56F-4FD7-A01C-484113716BEB}" type="presOf" srcId="{17908130-04CA-45A2-96C8-1C315BA04D9C}" destId="{696472EE-6224-4ADA-9157-AED83BF01125}" srcOrd="0" destOrd="3" presId="urn:microsoft.com/office/officeart/2018/2/layout/IconLabelDescriptionList"/>
    <dgm:cxn modelId="{E9AACED9-DF5C-4770-8435-561DE8603645}" type="presOf" srcId="{0DB8875C-6B82-4C1A-834C-C0899C6ECD75}" destId="{0BD50256-3280-4F7E-8ADC-DF5B0C64F1A3}" srcOrd="0" destOrd="0" presId="urn:microsoft.com/office/officeart/2018/2/layout/IconLabelDescriptionList"/>
    <dgm:cxn modelId="{3D193CDA-E89E-48FC-9FAB-72208D009C72}" srcId="{0DB8875C-6B82-4C1A-834C-C0899C6ECD75}" destId="{997DEB3C-C85D-4418-88D2-0C18258F7550}" srcOrd="2" destOrd="0" parTransId="{0A8BD4E3-5E95-4953-B4A8-8E48B405005E}" sibTransId="{A8367FBF-6403-4DEE-8547-168FDECE278D}"/>
    <dgm:cxn modelId="{52D51FE1-B35B-4CBB-A806-E16EEC70DCF0}" srcId="{0DB8875C-6B82-4C1A-834C-C0899C6ECD75}" destId="{AC0C9732-217F-4FE4-A0C3-739ED7B3E095}" srcOrd="1" destOrd="0" parTransId="{5727F1E3-A7EF-4F4A-B858-3692EBCC1054}" sibTransId="{24402984-C4A7-4AAC-8F6E-EAA38F3AE901}"/>
    <dgm:cxn modelId="{73368DE1-7895-4E4D-81D2-73C88E447B92}" srcId="{0DB8875C-6B82-4C1A-834C-C0899C6ECD75}" destId="{7DCF8C14-6F96-45EF-BD97-48F457A1F425}" srcOrd="5" destOrd="0" parTransId="{98811DA4-E23B-4EA8-B29E-A9A2A85FD522}" sibTransId="{D5722F06-4DD4-4A4A-8FA2-6DC019CB7570}"/>
    <dgm:cxn modelId="{98BFBEF8-E1C4-4B2D-93D4-67F86B80D7C1}" type="presOf" srcId="{D1CD09A9-2055-465C-B2E0-774E1A885061}" destId="{696472EE-6224-4ADA-9157-AED83BF01125}" srcOrd="0" destOrd="4" presId="urn:microsoft.com/office/officeart/2018/2/layout/IconLabelDescriptionList"/>
    <dgm:cxn modelId="{ED9CB6FB-14FD-45DB-84A8-A1E2B78DED10}" srcId="{05ED0303-57E8-4DD4-A576-DB23A77ABFF2}" destId="{0DB8875C-6B82-4C1A-834C-C0899C6ECD75}" srcOrd="0" destOrd="0" parTransId="{4712382A-D468-47FE-9670-DA0E6DF9B103}" sibTransId="{4DE52EF2-B1B6-4D08-8665-A933FF6D68F4}"/>
    <dgm:cxn modelId="{1B0E3CFD-6DEF-4D91-B8EC-F1153D1F27A0}" srcId="{0DB8875C-6B82-4C1A-834C-C0899C6ECD75}" destId="{17908130-04CA-45A2-96C8-1C315BA04D9C}" srcOrd="3" destOrd="0" parTransId="{8CBE653A-EEED-4E42-AFC4-389C87D4C19C}" sibTransId="{0815503E-B803-400D-8FE3-59797E43086B}"/>
    <dgm:cxn modelId="{4E24ACC4-7BC7-4BFB-AE59-2F5F9954D294}" type="presParOf" srcId="{AEC9D914-E6E2-4774-8C2B-A3C5DA0B5551}" destId="{BE63A6A4-53DC-4CEC-8BA7-36939AC67EF0}" srcOrd="0" destOrd="0" presId="urn:microsoft.com/office/officeart/2018/2/layout/IconLabelDescriptionList"/>
    <dgm:cxn modelId="{0926C76A-CE2E-4441-BD3D-59961C41E592}" type="presParOf" srcId="{BE63A6A4-53DC-4CEC-8BA7-36939AC67EF0}" destId="{4E8F7022-F089-47DA-94B7-6C41B416A966}" srcOrd="0" destOrd="0" presId="urn:microsoft.com/office/officeart/2018/2/layout/IconLabelDescriptionList"/>
    <dgm:cxn modelId="{57680011-BB31-4DFA-828A-B0DAC93B0189}" type="presParOf" srcId="{BE63A6A4-53DC-4CEC-8BA7-36939AC67EF0}" destId="{33605FAF-C217-4A79-ABAF-383FF66A4BE5}" srcOrd="1" destOrd="0" presId="urn:microsoft.com/office/officeart/2018/2/layout/IconLabelDescriptionList"/>
    <dgm:cxn modelId="{06C9B2BA-E195-437C-89FD-1F6F9F599AD0}" type="presParOf" srcId="{BE63A6A4-53DC-4CEC-8BA7-36939AC67EF0}" destId="{0BD50256-3280-4F7E-8ADC-DF5B0C64F1A3}" srcOrd="2" destOrd="0" presId="urn:microsoft.com/office/officeart/2018/2/layout/IconLabelDescriptionList"/>
    <dgm:cxn modelId="{C116AE7D-5067-4EB4-AF55-8169E99DCCD4}" type="presParOf" srcId="{BE63A6A4-53DC-4CEC-8BA7-36939AC67EF0}" destId="{FAB4FD7C-DA5A-437F-A50F-458887B90A5F}" srcOrd="3" destOrd="0" presId="urn:microsoft.com/office/officeart/2018/2/layout/IconLabelDescriptionList"/>
    <dgm:cxn modelId="{8349A831-343C-4BE4-92ED-467ED7D5F1A2}" type="presParOf" srcId="{BE63A6A4-53DC-4CEC-8BA7-36939AC67EF0}" destId="{696472EE-6224-4ADA-9157-AED83BF01125}" srcOrd="4" destOrd="0" presId="urn:microsoft.com/office/officeart/2018/2/layout/IconLabelDescriptionList"/>
    <dgm:cxn modelId="{D642A5A0-5F5D-4938-929F-6D40EB6F0568}" type="presParOf" srcId="{AEC9D914-E6E2-4774-8C2B-A3C5DA0B5551}" destId="{97A80DED-2801-4464-AC7A-895AEC6D8873}" srcOrd="1" destOrd="0" presId="urn:microsoft.com/office/officeart/2018/2/layout/IconLabelDescriptionList"/>
    <dgm:cxn modelId="{0E9B6D2C-10F0-496A-8423-44D75235425D}" type="presParOf" srcId="{AEC9D914-E6E2-4774-8C2B-A3C5DA0B5551}" destId="{299A7237-FFFA-45D7-8BB2-7C047AF2D743}" srcOrd="2" destOrd="0" presId="urn:microsoft.com/office/officeart/2018/2/layout/IconLabelDescriptionList"/>
    <dgm:cxn modelId="{E5FBE9B5-4130-4A7B-86D1-33C49F2AB8CB}" type="presParOf" srcId="{299A7237-FFFA-45D7-8BB2-7C047AF2D743}" destId="{5029B3D3-887D-4DEE-9594-A4955F62C7F3}" srcOrd="0" destOrd="0" presId="urn:microsoft.com/office/officeart/2018/2/layout/IconLabelDescriptionList"/>
    <dgm:cxn modelId="{AE9E1015-F005-444D-ACC0-751574A7C25D}" type="presParOf" srcId="{299A7237-FFFA-45D7-8BB2-7C047AF2D743}" destId="{63BA2630-ED71-4B79-B863-A85972F2A0E0}" srcOrd="1" destOrd="0" presId="urn:microsoft.com/office/officeart/2018/2/layout/IconLabelDescriptionList"/>
    <dgm:cxn modelId="{24EF55B6-A586-4BAB-B8A3-F4FEF4966CC3}" type="presParOf" srcId="{299A7237-FFFA-45D7-8BB2-7C047AF2D743}" destId="{04133D46-38F4-4CFE-900C-D9D26A12BDE3}" srcOrd="2" destOrd="0" presId="urn:microsoft.com/office/officeart/2018/2/layout/IconLabelDescriptionList"/>
    <dgm:cxn modelId="{99725EEA-2C6F-43E3-89C7-3DE75558DBF7}" type="presParOf" srcId="{299A7237-FFFA-45D7-8BB2-7C047AF2D743}" destId="{FBF91784-919B-4C91-8CCA-C3C0AF5D6C1B}" srcOrd="3" destOrd="0" presId="urn:microsoft.com/office/officeart/2018/2/layout/IconLabelDescriptionList"/>
    <dgm:cxn modelId="{8C8BDAA8-78F4-4574-9997-7FB4C23E381A}" type="presParOf" srcId="{299A7237-FFFA-45D7-8BB2-7C047AF2D743}" destId="{2F4A5D03-4CA4-4E46-A9AA-EAC0043F8AF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7A1C60F-12B3-485F-8197-6D579ED3737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C9C62D-491B-4D68-9CF3-9493054824FB}">
      <dgm:prSet custT="1"/>
      <dgm:spPr/>
      <dgm:t>
        <a:bodyPr/>
        <a:lstStyle/>
        <a:p>
          <a:r>
            <a:rPr lang="es-ES" sz="2000" dirty="0"/>
            <a:t>Ciberataques en el entorno laboral: fuerza mayor o riesgo previsible y evitable</a:t>
          </a:r>
        </a:p>
      </dgm:t>
    </dgm:pt>
    <dgm:pt modelId="{072E2BB1-F738-4C31-951C-F02DAA213C63}" type="parTrans" cxnId="{4CC77CC9-3513-487B-A5FB-C7C57D722E84}">
      <dgm:prSet/>
      <dgm:spPr/>
      <dgm:t>
        <a:bodyPr/>
        <a:lstStyle/>
        <a:p>
          <a:endParaRPr lang="es-ES"/>
        </a:p>
      </dgm:t>
    </dgm:pt>
    <dgm:pt modelId="{E6120B9A-A4D6-4048-944F-A5AC6C5A185F}" type="sibTrans" cxnId="{4CC77CC9-3513-487B-A5FB-C7C57D722E84}">
      <dgm:prSet/>
      <dgm:spPr/>
      <dgm:t>
        <a:bodyPr/>
        <a:lstStyle/>
        <a:p>
          <a:endParaRPr lang="es-ES"/>
        </a:p>
      </dgm:t>
    </dgm:pt>
    <dgm:pt modelId="{188D1759-4068-4F4E-BD26-86D724615AC3}">
      <dgm:prSet custT="1"/>
      <dgm:spPr/>
      <dgm:t>
        <a:bodyPr/>
        <a:lstStyle/>
        <a:p>
          <a:r>
            <a:rPr lang="es-ES" sz="2000" u="sng" dirty="0">
              <a:hlinkClick xmlns:r="http://schemas.openxmlformats.org/officeDocument/2006/relationships" r:id="rId1"/>
            </a:rPr>
            <a:t>https://www.transformaw.com/blog/los-ciberataques-en-entornos-de-trabajo-digitalizados-fuerza-mayor-o-riesgo-previsible-y-evitable-con-la-debida-diligencia-de-ciberseguridad/</a:t>
          </a:r>
          <a:r>
            <a:rPr lang="es-ES" sz="2000" dirty="0"/>
            <a:t> </a:t>
          </a:r>
        </a:p>
      </dgm:t>
    </dgm:pt>
    <dgm:pt modelId="{6A9BC9B6-06FA-43DD-9B2B-806A2258F496}" type="parTrans" cxnId="{0E7B65B6-9567-4E95-AB0C-C48131550CFE}">
      <dgm:prSet/>
      <dgm:spPr/>
      <dgm:t>
        <a:bodyPr/>
        <a:lstStyle/>
        <a:p>
          <a:endParaRPr lang="es-ES"/>
        </a:p>
      </dgm:t>
    </dgm:pt>
    <dgm:pt modelId="{FE80E31D-383D-482C-8D7A-AB7ABB66D229}" type="sibTrans" cxnId="{0E7B65B6-9567-4E95-AB0C-C48131550CFE}">
      <dgm:prSet/>
      <dgm:spPr/>
      <dgm:t>
        <a:bodyPr/>
        <a:lstStyle/>
        <a:p>
          <a:endParaRPr lang="es-ES"/>
        </a:p>
      </dgm:t>
    </dgm:pt>
    <dgm:pt modelId="{AA85FCAC-1C4B-4F20-8F9A-B5E6BE5E6B07}">
      <dgm:prSet custT="1"/>
      <dgm:spPr/>
      <dgm:t>
        <a:bodyPr/>
        <a:lstStyle/>
        <a:p>
          <a:r>
            <a:rPr lang="es-ES" sz="2000" dirty="0"/>
            <a:t>Entrevistas en remoto y fraudes de identidad</a:t>
          </a:r>
        </a:p>
      </dgm:t>
    </dgm:pt>
    <dgm:pt modelId="{C2FC80EB-E796-409E-B436-E2BF2EB249FC}" type="parTrans" cxnId="{5DF70276-013E-45D5-935B-E5C1CBD96A37}">
      <dgm:prSet/>
      <dgm:spPr/>
      <dgm:t>
        <a:bodyPr/>
        <a:lstStyle/>
        <a:p>
          <a:endParaRPr lang="es-ES"/>
        </a:p>
      </dgm:t>
    </dgm:pt>
    <dgm:pt modelId="{70A52E56-7D96-4640-953C-4E2CDE8BBA61}" type="sibTrans" cxnId="{5DF70276-013E-45D5-935B-E5C1CBD96A37}">
      <dgm:prSet/>
      <dgm:spPr/>
      <dgm:t>
        <a:bodyPr/>
        <a:lstStyle/>
        <a:p>
          <a:endParaRPr lang="es-ES"/>
        </a:p>
      </dgm:t>
    </dgm:pt>
    <dgm:pt modelId="{CD995E9C-D5F7-43E5-ABD7-835AFDB73DD1}">
      <dgm:prSet custT="1"/>
      <dgm:spPr/>
      <dgm:t>
        <a:bodyPr/>
        <a:lstStyle/>
        <a:p>
          <a:r>
            <a:rPr lang="es-ES" sz="2000" u="sng" dirty="0">
              <a:hlinkClick xmlns:r="http://schemas.openxmlformats.org/officeDocument/2006/relationships" r:id="rId2"/>
            </a:rPr>
            <a:t>https://www.xataka.com/empresas-y-economia/este-empleado-no-que-yo-contrate-entrevistas-remoto-estan-disparando-fraudes-identidad?utm_source=facebook&amp;utm_medium=social&amp;utm_campaign=botoneraweb</a:t>
          </a:r>
          <a:r>
            <a:rPr lang="es-ES" sz="2000" dirty="0"/>
            <a:t> </a:t>
          </a:r>
        </a:p>
      </dgm:t>
    </dgm:pt>
    <dgm:pt modelId="{0F06A4ED-B650-43C2-81A7-B346AB1F0A9E}" type="parTrans" cxnId="{2A69E21D-815C-4D16-9FA0-779A207A3165}">
      <dgm:prSet/>
      <dgm:spPr/>
      <dgm:t>
        <a:bodyPr/>
        <a:lstStyle/>
        <a:p>
          <a:endParaRPr lang="es-ES"/>
        </a:p>
      </dgm:t>
    </dgm:pt>
    <dgm:pt modelId="{89226DB0-78BA-4A07-A9FA-7A943BF086E2}" type="sibTrans" cxnId="{2A69E21D-815C-4D16-9FA0-779A207A3165}">
      <dgm:prSet/>
      <dgm:spPr/>
      <dgm:t>
        <a:bodyPr/>
        <a:lstStyle/>
        <a:p>
          <a:endParaRPr lang="es-ES"/>
        </a:p>
      </dgm:t>
    </dgm:pt>
    <dgm:pt modelId="{A11468C2-DEE2-49DC-BC4C-285E8D4276A2}" type="pres">
      <dgm:prSet presAssocID="{77A1C60F-12B3-485F-8197-6D579ED3737B}" presName="Name0" presStyleCnt="0">
        <dgm:presLayoutVars>
          <dgm:dir/>
          <dgm:animLvl val="lvl"/>
          <dgm:resizeHandles val="exact"/>
        </dgm:presLayoutVars>
      </dgm:prSet>
      <dgm:spPr/>
    </dgm:pt>
    <dgm:pt modelId="{7969CC16-42B9-4D66-B4E6-8E58C25B49F3}" type="pres">
      <dgm:prSet presAssocID="{23C9C62D-491B-4D68-9CF3-9493054824FB}" presName="linNode" presStyleCnt="0"/>
      <dgm:spPr/>
    </dgm:pt>
    <dgm:pt modelId="{4A8CC4F1-BC76-47EE-A8D7-C4D2EDDA8E99}" type="pres">
      <dgm:prSet presAssocID="{23C9C62D-491B-4D68-9CF3-9493054824F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78F47FA-1CF7-4705-9878-9A992F4F04F9}" type="pres">
      <dgm:prSet presAssocID="{23C9C62D-491B-4D68-9CF3-9493054824FB}" presName="descendantText" presStyleLbl="alignAccFollowNode1" presStyleIdx="0" presStyleCnt="2">
        <dgm:presLayoutVars>
          <dgm:bulletEnabled val="1"/>
        </dgm:presLayoutVars>
      </dgm:prSet>
      <dgm:spPr/>
    </dgm:pt>
    <dgm:pt modelId="{4322264C-FB1C-427B-B096-16AB58268F81}" type="pres">
      <dgm:prSet presAssocID="{E6120B9A-A4D6-4048-944F-A5AC6C5A185F}" presName="sp" presStyleCnt="0"/>
      <dgm:spPr/>
    </dgm:pt>
    <dgm:pt modelId="{2C9933AF-44DD-461D-A5E9-A3A5ABC78A62}" type="pres">
      <dgm:prSet presAssocID="{AA85FCAC-1C4B-4F20-8F9A-B5E6BE5E6B07}" presName="linNode" presStyleCnt="0"/>
      <dgm:spPr/>
    </dgm:pt>
    <dgm:pt modelId="{3D495922-88F8-4764-BF45-3AE51BCFC292}" type="pres">
      <dgm:prSet presAssocID="{AA85FCAC-1C4B-4F20-8F9A-B5E6BE5E6B0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CDDA222-11CA-4560-9ECE-E562B0A9DD9C}" type="pres">
      <dgm:prSet presAssocID="{AA85FCAC-1C4B-4F20-8F9A-B5E6BE5E6B0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A69E21D-815C-4D16-9FA0-779A207A3165}" srcId="{AA85FCAC-1C4B-4F20-8F9A-B5E6BE5E6B07}" destId="{CD995E9C-D5F7-43E5-ABD7-835AFDB73DD1}" srcOrd="0" destOrd="0" parTransId="{0F06A4ED-B650-43C2-81A7-B346AB1F0A9E}" sibTransId="{89226DB0-78BA-4A07-A9FA-7A943BF086E2}"/>
    <dgm:cxn modelId="{5DF70276-013E-45D5-935B-E5C1CBD96A37}" srcId="{77A1C60F-12B3-485F-8197-6D579ED3737B}" destId="{AA85FCAC-1C4B-4F20-8F9A-B5E6BE5E6B07}" srcOrd="1" destOrd="0" parTransId="{C2FC80EB-E796-409E-B436-E2BF2EB249FC}" sibTransId="{70A52E56-7D96-4640-953C-4E2CDE8BBA61}"/>
    <dgm:cxn modelId="{B15B4290-A580-4DBD-8D40-484AEA4E5747}" type="presOf" srcId="{CD995E9C-D5F7-43E5-ABD7-835AFDB73DD1}" destId="{ACDDA222-11CA-4560-9ECE-E562B0A9DD9C}" srcOrd="0" destOrd="0" presId="urn:microsoft.com/office/officeart/2005/8/layout/vList5"/>
    <dgm:cxn modelId="{CC0F1C94-26CB-4FF5-9D85-35A0AAF79204}" type="presOf" srcId="{188D1759-4068-4F4E-BD26-86D724615AC3}" destId="{D78F47FA-1CF7-4705-9878-9A992F4F04F9}" srcOrd="0" destOrd="0" presId="urn:microsoft.com/office/officeart/2005/8/layout/vList5"/>
    <dgm:cxn modelId="{58B4469B-BBCA-40FB-B596-3FA9C6DDC56D}" type="presOf" srcId="{77A1C60F-12B3-485F-8197-6D579ED3737B}" destId="{A11468C2-DEE2-49DC-BC4C-285E8D4276A2}" srcOrd="0" destOrd="0" presId="urn:microsoft.com/office/officeart/2005/8/layout/vList5"/>
    <dgm:cxn modelId="{0135E29C-155C-4F30-86C2-6E8D1E8E23E9}" type="presOf" srcId="{AA85FCAC-1C4B-4F20-8F9A-B5E6BE5E6B07}" destId="{3D495922-88F8-4764-BF45-3AE51BCFC292}" srcOrd="0" destOrd="0" presId="urn:microsoft.com/office/officeart/2005/8/layout/vList5"/>
    <dgm:cxn modelId="{0E7B65B6-9567-4E95-AB0C-C48131550CFE}" srcId="{23C9C62D-491B-4D68-9CF3-9493054824FB}" destId="{188D1759-4068-4F4E-BD26-86D724615AC3}" srcOrd="0" destOrd="0" parTransId="{6A9BC9B6-06FA-43DD-9B2B-806A2258F496}" sibTransId="{FE80E31D-383D-482C-8D7A-AB7ABB66D229}"/>
    <dgm:cxn modelId="{7DBA95B8-BA5B-4A29-9DCA-AF71C4E2A103}" type="presOf" srcId="{23C9C62D-491B-4D68-9CF3-9493054824FB}" destId="{4A8CC4F1-BC76-47EE-A8D7-C4D2EDDA8E99}" srcOrd="0" destOrd="0" presId="urn:microsoft.com/office/officeart/2005/8/layout/vList5"/>
    <dgm:cxn modelId="{4CC77CC9-3513-487B-A5FB-C7C57D722E84}" srcId="{77A1C60F-12B3-485F-8197-6D579ED3737B}" destId="{23C9C62D-491B-4D68-9CF3-9493054824FB}" srcOrd="0" destOrd="0" parTransId="{072E2BB1-F738-4C31-951C-F02DAA213C63}" sibTransId="{E6120B9A-A4D6-4048-944F-A5AC6C5A185F}"/>
    <dgm:cxn modelId="{C2425A32-C117-4CC6-B4DF-AC7197FDEC89}" type="presParOf" srcId="{A11468C2-DEE2-49DC-BC4C-285E8D4276A2}" destId="{7969CC16-42B9-4D66-B4E6-8E58C25B49F3}" srcOrd="0" destOrd="0" presId="urn:microsoft.com/office/officeart/2005/8/layout/vList5"/>
    <dgm:cxn modelId="{8B73C85E-475B-40D9-B0C5-4BC2CADFCE17}" type="presParOf" srcId="{7969CC16-42B9-4D66-B4E6-8E58C25B49F3}" destId="{4A8CC4F1-BC76-47EE-A8D7-C4D2EDDA8E99}" srcOrd="0" destOrd="0" presId="urn:microsoft.com/office/officeart/2005/8/layout/vList5"/>
    <dgm:cxn modelId="{4B9AA115-6784-4F21-8930-6B37EDC2EAA2}" type="presParOf" srcId="{7969CC16-42B9-4D66-B4E6-8E58C25B49F3}" destId="{D78F47FA-1CF7-4705-9878-9A992F4F04F9}" srcOrd="1" destOrd="0" presId="urn:microsoft.com/office/officeart/2005/8/layout/vList5"/>
    <dgm:cxn modelId="{787FDE91-6427-46D0-8489-49090204108D}" type="presParOf" srcId="{A11468C2-DEE2-49DC-BC4C-285E8D4276A2}" destId="{4322264C-FB1C-427B-B096-16AB58268F81}" srcOrd="1" destOrd="0" presId="urn:microsoft.com/office/officeart/2005/8/layout/vList5"/>
    <dgm:cxn modelId="{14351E1A-40BE-4AFF-8DF1-A195DE33824E}" type="presParOf" srcId="{A11468C2-DEE2-49DC-BC4C-285E8D4276A2}" destId="{2C9933AF-44DD-461D-A5E9-A3A5ABC78A62}" srcOrd="2" destOrd="0" presId="urn:microsoft.com/office/officeart/2005/8/layout/vList5"/>
    <dgm:cxn modelId="{D7B7AA6E-57AA-41A2-B012-0F11406F1F56}" type="presParOf" srcId="{2C9933AF-44DD-461D-A5E9-A3A5ABC78A62}" destId="{3D495922-88F8-4764-BF45-3AE51BCFC292}" srcOrd="0" destOrd="0" presId="urn:microsoft.com/office/officeart/2005/8/layout/vList5"/>
    <dgm:cxn modelId="{E596A836-CBEB-4FFF-8B33-5BC26B6F11B8}" type="presParOf" srcId="{2C9933AF-44DD-461D-A5E9-A3A5ABC78A62}" destId="{ACDDA222-11CA-4560-9ECE-E562B0A9DD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6423EF27-079F-404D-8726-A548F88333A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3C55F1-BD61-40C6-A889-F19EE8AE51D1}">
      <dgm:prSet/>
      <dgm:spPr/>
      <dgm:t>
        <a:bodyPr/>
        <a:lstStyle/>
        <a:p>
          <a:r>
            <a:rPr lang="es-ES"/>
            <a:t>STSJ de Andalucía (Sevilla), de 8 de enero de 2020 (Rec.3337/18)</a:t>
          </a:r>
        </a:p>
      </dgm:t>
    </dgm:pt>
    <dgm:pt modelId="{8B44B887-C1C5-4F05-9D5C-A8563A0742C5}" type="parTrans" cxnId="{28E5AB33-289E-41F9-BF71-FA00EEC2A4C8}">
      <dgm:prSet/>
      <dgm:spPr/>
      <dgm:t>
        <a:bodyPr/>
        <a:lstStyle/>
        <a:p>
          <a:endParaRPr lang="es-ES"/>
        </a:p>
      </dgm:t>
    </dgm:pt>
    <dgm:pt modelId="{01F87DAF-6B02-4C5B-9DB0-19B7385BBC97}" type="sibTrans" cxnId="{28E5AB33-289E-41F9-BF71-FA00EEC2A4C8}">
      <dgm:prSet/>
      <dgm:spPr/>
      <dgm:t>
        <a:bodyPr/>
        <a:lstStyle/>
        <a:p>
          <a:endParaRPr lang="es-ES"/>
        </a:p>
      </dgm:t>
    </dgm:pt>
    <dgm:pt modelId="{DC855F14-49F2-41CC-9DA7-AE13FEC10554}">
      <dgm:prSet/>
      <dgm:spPr/>
      <dgm:t>
        <a:bodyPr/>
        <a:lstStyle/>
        <a:p>
          <a:r>
            <a:rPr lang="es-ES" dirty="0"/>
            <a:t>El trabajador había remitido a un compañero un </a:t>
          </a:r>
          <a:r>
            <a:rPr lang="es-ES" dirty="0" err="1"/>
            <a:t>whatsapp</a:t>
          </a:r>
          <a:r>
            <a:rPr lang="es-ES" dirty="0"/>
            <a:t> en el que manifestaba: </a:t>
          </a:r>
        </a:p>
      </dgm:t>
    </dgm:pt>
    <dgm:pt modelId="{8A6FEED5-5ECC-4AA0-8A30-7806291F2870}" type="parTrans" cxnId="{430044C0-B939-4AB7-B499-9F9EE1300ACF}">
      <dgm:prSet/>
      <dgm:spPr/>
      <dgm:t>
        <a:bodyPr/>
        <a:lstStyle/>
        <a:p>
          <a:endParaRPr lang="es-ES"/>
        </a:p>
      </dgm:t>
    </dgm:pt>
    <dgm:pt modelId="{93BF40CC-53DB-430F-94CA-5DDB1B747D8F}" type="sibTrans" cxnId="{430044C0-B939-4AB7-B499-9F9EE1300ACF}">
      <dgm:prSet/>
      <dgm:spPr/>
      <dgm:t>
        <a:bodyPr/>
        <a:lstStyle/>
        <a:p>
          <a:endParaRPr lang="es-ES"/>
        </a:p>
      </dgm:t>
    </dgm:pt>
    <dgm:pt modelId="{69E4E79B-CD39-477F-9FB9-DAA1207411B7}">
      <dgm:prSet/>
      <dgm:spPr/>
      <dgm:t>
        <a:bodyPr/>
        <a:lstStyle/>
        <a:p>
          <a:r>
            <a:rPr lang="es-ES" i="1" dirty="0"/>
            <a:t>"</a:t>
          </a:r>
          <a:r>
            <a:rPr lang="es-ES" i="1" dirty="0" err="1"/>
            <a:t>Quillo</a:t>
          </a:r>
          <a:r>
            <a:rPr lang="es-ES" i="1" dirty="0"/>
            <a:t> dile al Bernal y a tu jefe que me preparen la cuenta que me voy a Madrid"</a:t>
          </a:r>
        </a:p>
      </dgm:t>
    </dgm:pt>
    <dgm:pt modelId="{BE0890E4-5F1B-446E-A9DF-7C01FEFA6DA0}" type="parTrans" cxnId="{711A273A-040B-460F-8552-41B26CE2570A}">
      <dgm:prSet/>
      <dgm:spPr/>
      <dgm:t>
        <a:bodyPr/>
        <a:lstStyle/>
        <a:p>
          <a:endParaRPr lang="es-ES"/>
        </a:p>
      </dgm:t>
    </dgm:pt>
    <dgm:pt modelId="{B4BBF296-983F-4ADD-B04B-1ED51CCE2917}" type="sibTrans" cxnId="{711A273A-040B-460F-8552-41B26CE2570A}">
      <dgm:prSet/>
      <dgm:spPr/>
      <dgm:t>
        <a:bodyPr/>
        <a:lstStyle/>
        <a:p>
          <a:endParaRPr lang="es-ES"/>
        </a:p>
      </dgm:t>
    </dgm:pt>
    <dgm:pt modelId="{586B2A87-1BC5-4676-BEBC-4B76424E8CEA}">
      <dgm:prSet/>
      <dgm:spPr/>
      <dgm:t>
        <a:bodyPr/>
        <a:lstStyle/>
        <a:p>
          <a:r>
            <a:rPr lang="es-ES" dirty="0"/>
            <a:t>El administrativo puso en conocimiento de la empresa el referido mensaje y la empresa procedió a dar de baja al demandante</a:t>
          </a:r>
        </a:p>
      </dgm:t>
    </dgm:pt>
    <dgm:pt modelId="{9916744C-E9B5-4EC7-B00E-259735C26C79}" type="parTrans" cxnId="{B93A31BF-3BA3-41F9-A8ED-F60550516475}">
      <dgm:prSet/>
      <dgm:spPr/>
      <dgm:t>
        <a:bodyPr/>
        <a:lstStyle/>
        <a:p>
          <a:endParaRPr lang="es-ES"/>
        </a:p>
      </dgm:t>
    </dgm:pt>
    <dgm:pt modelId="{230FE2AC-6CBC-4C6E-A65E-911106AA64AA}" type="sibTrans" cxnId="{B93A31BF-3BA3-41F9-A8ED-F60550516475}">
      <dgm:prSet/>
      <dgm:spPr/>
      <dgm:t>
        <a:bodyPr/>
        <a:lstStyle/>
        <a:p>
          <a:endParaRPr lang="es-ES"/>
        </a:p>
      </dgm:t>
    </dgm:pt>
    <dgm:pt modelId="{B3DAFD6E-1D18-4BA9-9458-3FED160CF446}">
      <dgm:prSet/>
      <dgm:spPr/>
      <dgm:t>
        <a:bodyPr/>
        <a:lstStyle/>
        <a:p>
          <a:r>
            <a:rPr lang="es-ES" dirty="0"/>
            <a:t>El </a:t>
          </a:r>
          <a:r>
            <a:rPr lang="es-ES" i="1" dirty="0" err="1"/>
            <a:t>whatsapp</a:t>
          </a:r>
          <a:r>
            <a:rPr lang="es-ES" i="1" dirty="0"/>
            <a:t> </a:t>
          </a:r>
          <a:r>
            <a:rPr lang="es-ES" dirty="0"/>
            <a:t>contiene una </a:t>
          </a:r>
          <a:r>
            <a:rPr lang="es-ES" b="1" u="sng" dirty="0"/>
            <a:t>manifiesta declaración de voluntad por escrito, terminante, clara e inequívoca</a:t>
          </a:r>
          <a:r>
            <a:rPr lang="es-ES" dirty="0"/>
            <a:t> de dar por finalizada la relación laboral = DIMISIÓN y NO DESPIDO</a:t>
          </a:r>
        </a:p>
      </dgm:t>
    </dgm:pt>
    <dgm:pt modelId="{10328F7C-E2D5-4710-A535-8E8D6F5621BD}" type="parTrans" cxnId="{C520B336-9520-45FC-ACEC-6FB819A05D15}">
      <dgm:prSet/>
      <dgm:spPr/>
      <dgm:t>
        <a:bodyPr/>
        <a:lstStyle/>
        <a:p>
          <a:endParaRPr lang="es-ES"/>
        </a:p>
      </dgm:t>
    </dgm:pt>
    <dgm:pt modelId="{D8905E48-B7B1-4FE2-9E32-4046D3BABD67}" type="sibTrans" cxnId="{C520B336-9520-45FC-ACEC-6FB819A05D15}">
      <dgm:prSet/>
      <dgm:spPr/>
      <dgm:t>
        <a:bodyPr/>
        <a:lstStyle/>
        <a:p>
          <a:endParaRPr lang="es-ES"/>
        </a:p>
      </dgm:t>
    </dgm:pt>
    <dgm:pt modelId="{968D6DBF-7D02-48A1-94BC-FBCBFCF576A5}">
      <dgm:prSet/>
      <dgm:spPr/>
      <dgm:t>
        <a:bodyPr/>
        <a:lstStyle/>
        <a:p>
          <a:r>
            <a:rPr lang="es-ES"/>
            <a:t>La prohibición de la forma electrónica del despido en Alemania. Una norma protectora del trabajador en tiempos de digitalización del mercado de trabajo, Alberto Arufe Varela, en  </a:t>
          </a:r>
          <a:r>
            <a:rPr lang="es-ES" i="1"/>
            <a:t>Revista Crítica de Relaciones de Trabajo</a:t>
          </a:r>
          <a:r>
            <a:rPr lang="es-ES"/>
            <a:t>, 1er Trimestre 2022, Nº 2, Laborum</a:t>
          </a:r>
        </a:p>
      </dgm:t>
    </dgm:pt>
    <dgm:pt modelId="{0C8A8CBA-4B1F-457D-801C-E8F461150F97}" type="parTrans" cxnId="{B5EDD0A0-B0C5-423E-B2C5-646F3BB2ECE7}">
      <dgm:prSet/>
      <dgm:spPr/>
      <dgm:t>
        <a:bodyPr/>
        <a:lstStyle/>
        <a:p>
          <a:endParaRPr lang="es-ES"/>
        </a:p>
      </dgm:t>
    </dgm:pt>
    <dgm:pt modelId="{5E577622-AF31-4CA7-AC91-A767F4F251DE}" type="sibTrans" cxnId="{B5EDD0A0-B0C5-423E-B2C5-646F3BB2ECE7}">
      <dgm:prSet/>
      <dgm:spPr/>
      <dgm:t>
        <a:bodyPr/>
        <a:lstStyle/>
        <a:p>
          <a:endParaRPr lang="es-ES"/>
        </a:p>
      </dgm:t>
    </dgm:pt>
    <dgm:pt modelId="{E2E5BBD7-529D-431F-BE29-5C43A361668D}" type="pres">
      <dgm:prSet presAssocID="{6423EF27-079F-404D-8726-A548F88333AE}" presName="linear" presStyleCnt="0">
        <dgm:presLayoutVars>
          <dgm:animLvl val="lvl"/>
          <dgm:resizeHandles val="exact"/>
        </dgm:presLayoutVars>
      </dgm:prSet>
      <dgm:spPr/>
    </dgm:pt>
    <dgm:pt modelId="{C91B4D3B-0A34-4D5A-9D43-563A1E8B26A2}" type="pres">
      <dgm:prSet presAssocID="{8E3C55F1-BD61-40C6-A889-F19EE8AE51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5B9B1A-6EF4-4A3F-9BC6-6D62598BA596}" type="pres">
      <dgm:prSet presAssocID="{8E3C55F1-BD61-40C6-A889-F19EE8AE51D1}" presName="childText" presStyleLbl="revTx" presStyleIdx="0" presStyleCnt="1">
        <dgm:presLayoutVars>
          <dgm:bulletEnabled val="1"/>
        </dgm:presLayoutVars>
      </dgm:prSet>
      <dgm:spPr/>
    </dgm:pt>
    <dgm:pt modelId="{F6EA9AB4-023D-481E-A2EE-BACDBE0BD923}" type="pres">
      <dgm:prSet presAssocID="{B3DAFD6E-1D18-4BA9-9458-3FED160CF4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DE86C8-E0D8-4559-AF49-D7006C80BE28}" type="pres">
      <dgm:prSet presAssocID="{D8905E48-B7B1-4FE2-9E32-4046D3BABD67}" presName="spacer" presStyleCnt="0"/>
      <dgm:spPr/>
    </dgm:pt>
    <dgm:pt modelId="{5DA5188B-82DB-4AAF-9C5F-5D0E6F34121F}" type="pres">
      <dgm:prSet presAssocID="{968D6DBF-7D02-48A1-94BC-FBCBFCF576A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FF990D-F301-4356-896C-0A1EE521EA3E}" type="presOf" srcId="{69E4E79B-CD39-477F-9FB9-DAA1207411B7}" destId="{BA5B9B1A-6EF4-4A3F-9BC6-6D62598BA596}" srcOrd="0" destOrd="1" presId="urn:microsoft.com/office/officeart/2005/8/layout/vList2"/>
    <dgm:cxn modelId="{82C34A1B-F9FB-4A27-ACA1-E532F149C5A4}" type="presOf" srcId="{6423EF27-079F-404D-8726-A548F88333AE}" destId="{E2E5BBD7-529D-431F-BE29-5C43A361668D}" srcOrd="0" destOrd="0" presId="urn:microsoft.com/office/officeart/2005/8/layout/vList2"/>
    <dgm:cxn modelId="{28E5AB33-289E-41F9-BF71-FA00EEC2A4C8}" srcId="{6423EF27-079F-404D-8726-A548F88333AE}" destId="{8E3C55F1-BD61-40C6-A889-F19EE8AE51D1}" srcOrd="0" destOrd="0" parTransId="{8B44B887-C1C5-4F05-9D5C-A8563A0742C5}" sibTransId="{01F87DAF-6B02-4C5B-9DB0-19B7385BBC97}"/>
    <dgm:cxn modelId="{C520B336-9520-45FC-ACEC-6FB819A05D15}" srcId="{6423EF27-079F-404D-8726-A548F88333AE}" destId="{B3DAFD6E-1D18-4BA9-9458-3FED160CF446}" srcOrd="1" destOrd="0" parTransId="{10328F7C-E2D5-4710-A535-8E8D6F5621BD}" sibTransId="{D8905E48-B7B1-4FE2-9E32-4046D3BABD67}"/>
    <dgm:cxn modelId="{711A273A-040B-460F-8552-41B26CE2570A}" srcId="{8E3C55F1-BD61-40C6-A889-F19EE8AE51D1}" destId="{69E4E79B-CD39-477F-9FB9-DAA1207411B7}" srcOrd="1" destOrd="0" parTransId="{BE0890E4-5F1B-446E-A9DF-7C01FEFA6DA0}" sibTransId="{B4BBF296-983F-4ADD-B04B-1ED51CCE2917}"/>
    <dgm:cxn modelId="{96436577-9582-4629-B093-B6D5CE45D2DA}" type="presOf" srcId="{8E3C55F1-BD61-40C6-A889-F19EE8AE51D1}" destId="{C91B4D3B-0A34-4D5A-9D43-563A1E8B26A2}" srcOrd="0" destOrd="0" presId="urn:microsoft.com/office/officeart/2005/8/layout/vList2"/>
    <dgm:cxn modelId="{B284585A-FB4C-4067-878D-C7181E28EDBD}" type="presOf" srcId="{968D6DBF-7D02-48A1-94BC-FBCBFCF576A5}" destId="{5DA5188B-82DB-4AAF-9C5F-5D0E6F34121F}" srcOrd="0" destOrd="0" presId="urn:microsoft.com/office/officeart/2005/8/layout/vList2"/>
    <dgm:cxn modelId="{B5EDD0A0-B0C5-423E-B2C5-646F3BB2ECE7}" srcId="{6423EF27-079F-404D-8726-A548F88333AE}" destId="{968D6DBF-7D02-48A1-94BC-FBCBFCF576A5}" srcOrd="2" destOrd="0" parTransId="{0C8A8CBA-4B1F-457D-801C-E8F461150F97}" sibTransId="{5E577622-AF31-4CA7-AC91-A767F4F251DE}"/>
    <dgm:cxn modelId="{79AC33A3-4E1B-48E0-91D3-B4F977E29053}" type="presOf" srcId="{586B2A87-1BC5-4676-BEBC-4B76424E8CEA}" destId="{BA5B9B1A-6EF4-4A3F-9BC6-6D62598BA596}" srcOrd="0" destOrd="2" presId="urn:microsoft.com/office/officeart/2005/8/layout/vList2"/>
    <dgm:cxn modelId="{2B5CE7A4-1483-4CB8-9B1B-7DDA933C2E00}" type="presOf" srcId="{B3DAFD6E-1D18-4BA9-9458-3FED160CF446}" destId="{F6EA9AB4-023D-481E-A2EE-BACDBE0BD923}" srcOrd="0" destOrd="0" presId="urn:microsoft.com/office/officeart/2005/8/layout/vList2"/>
    <dgm:cxn modelId="{B93A31BF-3BA3-41F9-A8ED-F60550516475}" srcId="{8E3C55F1-BD61-40C6-A889-F19EE8AE51D1}" destId="{586B2A87-1BC5-4676-BEBC-4B76424E8CEA}" srcOrd="2" destOrd="0" parTransId="{9916744C-E9B5-4EC7-B00E-259735C26C79}" sibTransId="{230FE2AC-6CBC-4C6E-A65E-911106AA64AA}"/>
    <dgm:cxn modelId="{430044C0-B939-4AB7-B499-9F9EE1300ACF}" srcId="{8E3C55F1-BD61-40C6-A889-F19EE8AE51D1}" destId="{DC855F14-49F2-41CC-9DA7-AE13FEC10554}" srcOrd="0" destOrd="0" parTransId="{8A6FEED5-5ECC-4AA0-8A30-7806291F2870}" sibTransId="{93BF40CC-53DB-430F-94CA-5DDB1B747D8F}"/>
    <dgm:cxn modelId="{81116AEE-B82E-4538-A44B-BE7AB41C2B8E}" type="presOf" srcId="{DC855F14-49F2-41CC-9DA7-AE13FEC10554}" destId="{BA5B9B1A-6EF4-4A3F-9BC6-6D62598BA596}" srcOrd="0" destOrd="0" presId="urn:microsoft.com/office/officeart/2005/8/layout/vList2"/>
    <dgm:cxn modelId="{041DCF7E-9634-48CD-A3AC-5DC0048460B7}" type="presParOf" srcId="{E2E5BBD7-529D-431F-BE29-5C43A361668D}" destId="{C91B4D3B-0A34-4D5A-9D43-563A1E8B26A2}" srcOrd="0" destOrd="0" presId="urn:microsoft.com/office/officeart/2005/8/layout/vList2"/>
    <dgm:cxn modelId="{E76B6FE2-38D7-4C27-A7DC-EFBC3E840366}" type="presParOf" srcId="{E2E5BBD7-529D-431F-BE29-5C43A361668D}" destId="{BA5B9B1A-6EF4-4A3F-9BC6-6D62598BA596}" srcOrd="1" destOrd="0" presId="urn:microsoft.com/office/officeart/2005/8/layout/vList2"/>
    <dgm:cxn modelId="{85B19849-432C-48D4-A03E-9F30E2A3752D}" type="presParOf" srcId="{E2E5BBD7-529D-431F-BE29-5C43A361668D}" destId="{F6EA9AB4-023D-481E-A2EE-BACDBE0BD923}" srcOrd="2" destOrd="0" presId="urn:microsoft.com/office/officeart/2005/8/layout/vList2"/>
    <dgm:cxn modelId="{85A90C77-1E1B-4C8D-9DB1-3D13E0B72FAB}" type="presParOf" srcId="{E2E5BBD7-529D-431F-BE29-5C43A361668D}" destId="{CBDE86C8-E0D8-4559-AF49-D7006C80BE28}" srcOrd="3" destOrd="0" presId="urn:microsoft.com/office/officeart/2005/8/layout/vList2"/>
    <dgm:cxn modelId="{DCB90C18-F1D8-4FF9-BF97-26BF09BE1923}" type="presParOf" srcId="{E2E5BBD7-529D-431F-BE29-5C43A361668D}" destId="{5DA5188B-82DB-4AAF-9C5F-5D0E6F3412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A4B9FEE2-DAEC-4528-ACB9-C6CBFCCCD98B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423006-BB93-4D3B-BB49-3DC1FB41D24E}">
      <dgm:prSet/>
      <dgm:spPr/>
      <dgm:t>
        <a:bodyPr/>
        <a:lstStyle/>
        <a:p>
          <a:r>
            <a:rPr lang="es-ES" dirty="0"/>
            <a:t>--La llamada economía colaborativa y las plataformas digitales (</a:t>
          </a:r>
          <a:r>
            <a:rPr lang="es-ES" i="1" dirty="0" err="1"/>
            <a:t>gyg</a:t>
          </a:r>
          <a:r>
            <a:rPr lang="es-ES" i="1" dirty="0"/>
            <a:t> </a:t>
          </a:r>
          <a:r>
            <a:rPr lang="es-ES" i="1" dirty="0" err="1"/>
            <a:t>economy</a:t>
          </a:r>
          <a:r>
            <a:rPr lang="es-ES" i="1" dirty="0"/>
            <a:t>)</a:t>
          </a:r>
        </a:p>
      </dgm:t>
    </dgm:pt>
    <dgm:pt modelId="{D9F56BAB-345D-4887-82E8-339F56DA82C1}" type="parTrans" cxnId="{9ED42C98-794A-41C1-A2DE-056AEEF150E6}">
      <dgm:prSet/>
      <dgm:spPr/>
      <dgm:t>
        <a:bodyPr/>
        <a:lstStyle/>
        <a:p>
          <a:endParaRPr lang="es-ES"/>
        </a:p>
      </dgm:t>
    </dgm:pt>
    <dgm:pt modelId="{9AE0EA39-DE49-4371-AB41-FDAEB980490B}" type="sibTrans" cxnId="{9ED42C98-794A-41C1-A2DE-056AEEF150E6}">
      <dgm:prSet/>
      <dgm:spPr/>
      <dgm:t>
        <a:bodyPr/>
        <a:lstStyle/>
        <a:p>
          <a:endParaRPr lang="es-ES"/>
        </a:p>
      </dgm:t>
    </dgm:pt>
    <dgm:pt modelId="{E8BAAF82-B64A-4E85-B121-B10790D489A5}">
      <dgm:prSet/>
      <dgm:spPr/>
      <dgm:t>
        <a:bodyPr/>
        <a:lstStyle/>
        <a:p>
          <a:r>
            <a:rPr lang="es-ES" dirty="0"/>
            <a:t>--Diferencia entre verdadera economía colaborativa y plataformas digitales</a:t>
          </a:r>
        </a:p>
      </dgm:t>
    </dgm:pt>
    <dgm:pt modelId="{A1E73358-4DCF-426B-8D16-B44666F2C0CC}" type="parTrans" cxnId="{1D5AF63F-A0ED-4E27-BF32-A9F42FBE83B0}">
      <dgm:prSet/>
      <dgm:spPr/>
      <dgm:t>
        <a:bodyPr/>
        <a:lstStyle/>
        <a:p>
          <a:endParaRPr lang="es-ES"/>
        </a:p>
      </dgm:t>
    </dgm:pt>
    <dgm:pt modelId="{15B6971D-98AF-4A4A-9DE9-BC4935B70A0A}" type="sibTrans" cxnId="{1D5AF63F-A0ED-4E27-BF32-A9F42FBE83B0}">
      <dgm:prSet/>
      <dgm:spPr/>
      <dgm:t>
        <a:bodyPr/>
        <a:lstStyle/>
        <a:p>
          <a:endParaRPr lang="es-ES"/>
        </a:p>
      </dgm:t>
    </dgm:pt>
    <dgm:pt modelId="{95DC4E52-A3CF-4DB4-95FE-5D6E87F5B948}">
      <dgm:prSet/>
      <dgm:spPr/>
      <dgm:t>
        <a:bodyPr/>
        <a:lstStyle/>
        <a:p>
          <a:r>
            <a:rPr lang="es-ES" dirty="0"/>
            <a:t>--Los </a:t>
          </a:r>
          <a:r>
            <a:rPr lang="es-ES" i="1" dirty="0" err="1"/>
            <a:t>riders</a:t>
          </a:r>
          <a:r>
            <a:rPr lang="es-ES" dirty="0"/>
            <a:t> son autónomos o falsos autónomos y verdaderos trabajadores asalariados?</a:t>
          </a:r>
        </a:p>
      </dgm:t>
    </dgm:pt>
    <dgm:pt modelId="{1775B692-9860-4B97-A6C3-1E85C78F715F}" type="parTrans" cxnId="{21D234AA-C7B7-44E3-8E0E-B52E58714045}">
      <dgm:prSet/>
      <dgm:spPr/>
      <dgm:t>
        <a:bodyPr/>
        <a:lstStyle/>
        <a:p>
          <a:endParaRPr lang="es-ES"/>
        </a:p>
      </dgm:t>
    </dgm:pt>
    <dgm:pt modelId="{72F8FCC2-340C-4F0B-A2E7-94D3A4629A9E}" type="sibTrans" cxnId="{21D234AA-C7B7-44E3-8E0E-B52E58714045}">
      <dgm:prSet/>
      <dgm:spPr/>
      <dgm:t>
        <a:bodyPr/>
        <a:lstStyle/>
        <a:p>
          <a:endParaRPr lang="es-ES"/>
        </a:p>
      </dgm:t>
    </dgm:pt>
    <dgm:pt modelId="{985BE200-523B-498E-8269-4771F000A359}">
      <dgm:prSet/>
      <dgm:spPr/>
      <dgm:t>
        <a:bodyPr/>
        <a:lstStyle/>
        <a:p>
          <a:r>
            <a:rPr lang="es-ES" dirty="0"/>
            <a:t>--¿Son meros intermediarios o verdaderas empresas prestadoras de servicios? El </a:t>
          </a:r>
          <a:r>
            <a:rPr lang="es-ES" i="1" dirty="0"/>
            <a:t>caso Uber</a:t>
          </a:r>
        </a:p>
      </dgm:t>
    </dgm:pt>
    <dgm:pt modelId="{00C34153-229D-4683-BA4E-D89BE3008093}" type="parTrans" cxnId="{C5C4A7BB-F0F2-497E-804E-F3457F78E1B3}">
      <dgm:prSet/>
      <dgm:spPr/>
      <dgm:t>
        <a:bodyPr/>
        <a:lstStyle/>
        <a:p>
          <a:endParaRPr lang="es-ES"/>
        </a:p>
      </dgm:t>
    </dgm:pt>
    <dgm:pt modelId="{B44D624B-C3DF-4348-BEFB-A3A17568AED8}" type="sibTrans" cxnId="{C5C4A7BB-F0F2-497E-804E-F3457F78E1B3}">
      <dgm:prSet/>
      <dgm:spPr/>
      <dgm:t>
        <a:bodyPr/>
        <a:lstStyle/>
        <a:p>
          <a:endParaRPr lang="es-ES"/>
        </a:p>
      </dgm:t>
    </dgm:pt>
    <dgm:pt modelId="{422AFC41-BA1A-422D-8A83-89541F8EC285}">
      <dgm:prSet/>
      <dgm:spPr/>
      <dgm:t>
        <a:bodyPr/>
        <a:lstStyle/>
        <a:p>
          <a:r>
            <a:rPr lang="es-ES" dirty="0"/>
            <a:t>STS (Pleno) de 25 de septiembre de 2020 (Rec.4746/2019)</a:t>
          </a:r>
        </a:p>
      </dgm:t>
    </dgm:pt>
    <dgm:pt modelId="{79B64731-58DE-4E14-92A7-7023D1D81AA8}" type="parTrans" cxnId="{12C71156-496C-424C-9707-6685357A392B}">
      <dgm:prSet/>
      <dgm:spPr/>
      <dgm:t>
        <a:bodyPr/>
        <a:lstStyle/>
        <a:p>
          <a:endParaRPr lang="es-ES"/>
        </a:p>
      </dgm:t>
    </dgm:pt>
    <dgm:pt modelId="{AE477B85-9A2E-4BC7-8467-85F1C3132C15}" type="sibTrans" cxnId="{12C71156-496C-424C-9707-6685357A392B}">
      <dgm:prSet/>
      <dgm:spPr/>
      <dgm:t>
        <a:bodyPr/>
        <a:lstStyle/>
        <a:p>
          <a:endParaRPr lang="es-ES"/>
        </a:p>
      </dgm:t>
    </dgm:pt>
    <dgm:pt modelId="{54448123-DBFD-4CEE-A7FC-40F7897715B0}">
      <dgm:prSet/>
      <dgm:spPr/>
      <dgm:t>
        <a:bodyPr/>
        <a:lstStyle/>
        <a:p>
          <a:r>
            <a:rPr lang="es-ES" dirty="0"/>
            <a:t>Ley </a:t>
          </a:r>
          <a:r>
            <a:rPr lang="es-ES" dirty="0" err="1"/>
            <a:t>Rider</a:t>
          </a:r>
          <a:r>
            <a:rPr lang="es-ES" dirty="0"/>
            <a:t> RDL 9/2021, de 11 de mayo</a:t>
          </a:r>
        </a:p>
      </dgm:t>
    </dgm:pt>
    <dgm:pt modelId="{0805F1A9-B4C9-4291-AC22-39D1356C3372}" type="parTrans" cxnId="{95853F5E-7BCB-4249-A7B2-85C4A8ACF59A}">
      <dgm:prSet/>
      <dgm:spPr/>
      <dgm:t>
        <a:bodyPr/>
        <a:lstStyle/>
        <a:p>
          <a:endParaRPr lang="es-ES"/>
        </a:p>
      </dgm:t>
    </dgm:pt>
    <dgm:pt modelId="{09429E07-2464-412E-A6E8-0A78047494BB}" type="sibTrans" cxnId="{95853F5E-7BCB-4249-A7B2-85C4A8ACF59A}">
      <dgm:prSet/>
      <dgm:spPr/>
      <dgm:t>
        <a:bodyPr/>
        <a:lstStyle/>
        <a:p>
          <a:endParaRPr lang="es-ES"/>
        </a:p>
      </dgm:t>
    </dgm:pt>
    <dgm:pt modelId="{07986AE4-D6A9-4987-B2B8-1FACE323CF26}" type="pres">
      <dgm:prSet presAssocID="{A4B9FEE2-DAEC-4528-ACB9-C6CBFCCCD98B}" presName="Name0" presStyleCnt="0">
        <dgm:presLayoutVars>
          <dgm:dir/>
          <dgm:animLvl val="lvl"/>
          <dgm:resizeHandles/>
        </dgm:presLayoutVars>
      </dgm:prSet>
      <dgm:spPr/>
    </dgm:pt>
    <dgm:pt modelId="{C5E14B60-530F-4591-8182-C3D4AAC1A382}" type="pres">
      <dgm:prSet presAssocID="{2F423006-BB93-4D3B-BB49-3DC1FB41D24E}" presName="linNode" presStyleCnt="0"/>
      <dgm:spPr/>
    </dgm:pt>
    <dgm:pt modelId="{2DCBB54B-B124-441D-BC2A-F3E2C6E04E8D}" type="pres">
      <dgm:prSet presAssocID="{2F423006-BB93-4D3B-BB49-3DC1FB41D24E}" presName="parentShp" presStyleLbl="node1" presStyleIdx="0" presStyleCnt="2">
        <dgm:presLayoutVars>
          <dgm:bulletEnabled val="1"/>
        </dgm:presLayoutVars>
      </dgm:prSet>
      <dgm:spPr/>
    </dgm:pt>
    <dgm:pt modelId="{86217731-88FD-453D-BF21-6801FEE96519}" type="pres">
      <dgm:prSet presAssocID="{2F423006-BB93-4D3B-BB49-3DC1FB41D24E}" presName="childShp" presStyleLbl="bgAccFollowNode1" presStyleIdx="0" presStyleCnt="2">
        <dgm:presLayoutVars>
          <dgm:bulletEnabled val="1"/>
        </dgm:presLayoutVars>
      </dgm:prSet>
      <dgm:spPr/>
    </dgm:pt>
    <dgm:pt modelId="{21DF8C0D-6E32-4502-AF2C-5FEBA43ABE48}" type="pres">
      <dgm:prSet presAssocID="{9AE0EA39-DE49-4371-AB41-FDAEB980490B}" presName="spacing" presStyleCnt="0"/>
      <dgm:spPr/>
    </dgm:pt>
    <dgm:pt modelId="{39FC7304-6255-4CD1-A5B6-D0043AE0C901}" type="pres">
      <dgm:prSet presAssocID="{95DC4E52-A3CF-4DB4-95FE-5D6E87F5B948}" presName="linNode" presStyleCnt="0"/>
      <dgm:spPr/>
    </dgm:pt>
    <dgm:pt modelId="{E5EBE33E-9C41-49C3-8CF5-5BFD86A2FED8}" type="pres">
      <dgm:prSet presAssocID="{95DC4E52-A3CF-4DB4-95FE-5D6E87F5B948}" presName="parentShp" presStyleLbl="node1" presStyleIdx="1" presStyleCnt="2">
        <dgm:presLayoutVars>
          <dgm:bulletEnabled val="1"/>
        </dgm:presLayoutVars>
      </dgm:prSet>
      <dgm:spPr/>
    </dgm:pt>
    <dgm:pt modelId="{3AF8A6AC-0ECF-46C0-A32A-27DC407DD3D7}" type="pres">
      <dgm:prSet presAssocID="{95DC4E52-A3CF-4DB4-95FE-5D6E87F5B94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9E0C62F-3399-4A6F-B542-B3001BC6CCC0}" type="presOf" srcId="{422AFC41-BA1A-422D-8A83-89541F8EC285}" destId="{3AF8A6AC-0ECF-46C0-A32A-27DC407DD3D7}" srcOrd="0" destOrd="0" presId="urn:microsoft.com/office/officeart/2005/8/layout/vList6"/>
    <dgm:cxn modelId="{1D5AF63F-A0ED-4E27-BF32-A9F42FBE83B0}" srcId="{2F423006-BB93-4D3B-BB49-3DC1FB41D24E}" destId="{E8BAAF82-B64A-4E85-B121-B10790D489A5}" srcOrd="0" destOrd="0" parTransId="{A1E73358-4DCF-426B-8D16-B44666F2C0CC}" sibTransId="{15B6971D-98AF-4A4A-9DE9-BC4935B70A0A}"/>
    <dgm:cxn modelId="{95853F5E-7BCB-4249-A7B2-85C4A8ACF59A}" srcId="{95DC4E52-A3CF-4DB4-95FE-5D6E87F5B948}" destId="{54448123-DBFD-4CEE-A7FC-40F7897715B0}" srcOrd="1" destOrd="0" parTransId="{0805F1A9-B4C9-4291-AC22-39D1356C3372}" sibTransId="{09429E07-2464-412E-A6E8-0A78047494BB}"/>
    <dgm:cxn modelId="{572DFF6B-A91C-411C-A753-511C5AE2CD53}" type="presOf" srcId="{985BE200-523B-498E-8269-4771F000A359}" destId="{86217731-88FD-453D-BF21-6801FEE96519}" srcOrd="0" destOrd="1" presId="urn:microsoft.com/office/officeart/2005/8/layout/vList6"/>
    <dgm:cxn modelId="{1255C96C-3C3E-47CE-B171-695331A6D038}" type="presOf" srcId="{54448123-DBFD-4CEE-A7FC-40F7897715B0}" destId="{3AF8A6AC-0ECF-46C0-A32A-27DC407DD3D7}" srcOrd="0" destOrd="1" presId="urn:microsoft.com/office/officeart/2005/8/layout/vList6"/>
    <dgm:cxn modelId="{91C59370-3B72-4961-95D4-72232C2F82B9}" type="presOf" srcId="{A4B9FEE2-DAEC-4528-ACB9-C6CBFCCCD98B}" destId="{07986AE4-D6A9-4987-B2B8-1FACE323CF26}" srcOrd="0" destOrd="0" presId="urn:microsoft.com/office/officeart/2005/8/layout/vList6"/>
    <dgm:cxn modelId="{12C71156-496C-424C-9707-6685357A392B}" srcId="{95DC4E52-A3CF-4DB4-95FE-5D6E87F5B948}" destId="{422AFC41-BA1A-422D-8A83-89541F8EC285}" srcOrd="0" destOrd="0" parTransId="{79B64731-58DE-4E14-92A7-7023D1D81AA8}" sibTransId="{AE477B85-9A2E-4BC7-8467-85F1C3132C15}"/>
    <dgm:cxn modelId="{E5732557-1F58-45F5-B0C7-BD78A1E50C64}" type="presOf" srcId="{E8BAAF82-B64A-4E85-B121-B10790D489A5}" destId="{86217731-88FD-453D-BF21-6801FEE96519}" srcOrd="0" destOrd="0" presId="urn:microsoft.com/office/officeart/2005/8/layout/vList6"/>
    <dgm:cxn modelId="{7C9D4E85-BB36-4E34-A556-9E7CAA503E8C}" type="presOf" srcId="{95DC4E52-A3CF-4DB4-95FE-5D6E87F5B948}" destId="{E5EBE33E-9C41-49C3-8CF5-5BFD86A2FED8}" srcOrd="0" destOrd="0" presId="urn:microsoft.com/office/officeart/2005/8/layout/vList6"/>
    <dgm:cxn modelId="{9ED42C98-794A-41C1-A2DE-056AEEF150E6}" srcId="{A4B9FEE2-DAEC-4528-ACB9-C6CBFCCCD98B}" destId="{2F423006-BB93-4D3B-BB49-3DC1FB41D24E}" srcOrd="0" destOrd="0" parTransId="{D9F56BAB-345D-4887-82E8-339F56DA82C1}" sibTransId="{9AE0EA39-DE49-4371-AB41-FDAEB980490B}"/>
    <dgm:cxn modelId="{107F5CA3-E0DB-4DA0-9D0F-E24EF634FF7C}" type="presOf" srcId="{2F423006-BB93-4D3B-BB49-3DC1FB41D24E}" destId="{2DCBB54B-B124-441D-BC2A-F3E2C6E04E8D}" srcOrd="0" destOrd="0" presId="urn:microsoft.com/office/officeart/2005/8/layout/vList6"/>
    <dgm:cxn modelId="{21D234AA-C7B7-44E3-8E0E-B52E58714045}" srcId="{A4B9FEE2-DAEC-4528-ACB9-C6CBFCCCD98B}" destId="{95DC4E52-A3CF-4DB4-95FE-5D6E87F5B948}" srcOrd="1" destOrd="0" parTransId="{1775B692-9860-4B97-A6C3-1E85C78F715F}" sibTransId="{72F8FCC2-340C-4F0B-A2E7-94D3A4629A9E}"/>
    <dgm:cxn modelId="{C5C4A7BB-F0F2-497E-804E-F3457F78E1B3}" srcId="{2F423006-BB93-4D3B-BB49-3DC1FB41D24E}" destId="{985BE200-523B-498E-8269-4771F000A359}" srcOrd="1" destOrd="0" parTransId="{00C34153-229D-4683-BA4E-D89BE3008093}" sibTransId="{B44D624B-C3DF-4348-BEFB-A3A17568AED8}"/>
    <dgm:cxn modelId="{333817E0-8F61-43C7-A7E8-A0C569414F29}" type="presParOf" srcId="{07986AE4-D6A9-4987-B2B8-1FACE323CF26}" destId="{C5E14B60-530F-4591-8182-C3D4AAC1A382}" srcOrd="0" destOrd="0" presId="urn:microsoft.com/office/officeart/2005/8/layout/vList6"/>
    <dgm:cxn modelId="{6AB94238-F4BA-4953-A108-93ADFF34B3DA}" type="presParOf" srcId="{C5E14B60-530F-4591-8182-C3D4AAC1A382}" destId="{2DCBB54B-B124-441D-BC2A-F3E2C6E04E8D}" srcOrd="0" destOrd="0" presId="urn:microsoft.com/office/officeart/2005/8/layout/vList6"/>
    <dgm:cxn modelId="{AB79287A-1C7D-4186-AE33-1404BE970748}" type="presParOf" srcId="{C5E14B60-530F-4591-8182-C3D4AAC1A382}" destId="{86217731-88FD-453D-BF21-6801FEE96519}" srcOrd="1" destOrd="0" presId="urn:microsoft.com/office/officeart/2005/8/layout/vList6"/>
    <dgm:cxn modelId="{E371D3AF-4418-40C0-93B3-ECF285E40800}" type="presParOf" srcId="{07986AE4-D6A9-4987-B2B8-1FACE323CF26}" destId="{21DF8C0D-6E32-4502-AF2C-5FEBA43ABE48}" srcOrd="1" destOrd="0" presId="urn:microsoft.com/office/officeart/2005/8/layout/vList6"/>
    <dgm:cxn modelId="{C53CEA0F-0C87-4A31-9978-689E21260F23}" type="presParOf" srcId="{07986AE4-D6A9-4987-B2B8-1FACE323CF26}" destId="{39FC7304-6255-4CD1-A5B6-D0043AE0C901}" srcOrd="2" destOrd="0" presId="urn:microsoft.com/office/officeart/2005/8/layout/vList6"/>
    <dgm:cxn modelId="{1EFF7AF9-F862-48BA-AF33-BC3F7B11D728}" type="presParOf" srcId="{39FC7304-6255-4CD1-A5B6-D0043AE0C901}" destId="{E5EBE33E-9C41-49C3-8CF5-5BFD86A2FED8}" srcOrd="0" destOrd="0" presId="urn:microsoft.com/office/officeart/2005/8/layout/vList6"/>
    <dgm:cxn modelId="{B0BED70A-33E5-4F3E-8815-826E6941F595}" type="presParOf" srcId="{39FC7304-6255-4CD1-A5B6-D0043AE0C901}" destId="{3AF8A6AC-0ECF-46C0-A32A-27DC407DD3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157C91D-8577-465F-BC68-4D42D00597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4F1780-9C5F-409A-8500-7E371612B96B}">
      <dgm:prSet custT="1"/>
      <dgm:spPr/>
      <dgm:t>
        <a:bodyPr/>
        <a:lstStyle/>
        <a:p>
          <a:r>
            <a:rPr lang="es-ES" sz="1800" b="1" i="1" u="sng" dirty="0"/>
            <a:t>“Una estrategia para el Mercado único digital de Europa “ </a:t>
          </a:r>
          <a:r>
            <a:rPr lang="es-ES" sz="1800" dirty="0"/>
            <a:t>(Comunicación de la Comisión UE de 6 de mayo de 2015)</a:t>
          </a:r>
        </a:p>
      </dgm:t>
    </dgm:pt>
    <dgm:pt modelId="{5F7AE317-3CB3-4214-BE20-6122363E69FD}" type="parTrans" cxnId="{639DC036-5E63-4416-B600-CC197E33D979}">
      <dgm:prSet/>
      <dgm:spPr/>
      <dgm:t>
        <a:bodyPr/>
        <a:lstStyle/>
        <a:p>
          <a:endParaRPr lang="es-ES"/>
        </a:p>
      </dgm:t>
    </dgm:pt>
    <dgm:pt modelId="{3D80AC91-9AF2-484E-B847-B289FABE3E3C}" type="sibTrans" cxnId="{639DC036-5E63-4416-B600-CC197E33D979}">
      <dgm:prSet/>
      <dgm:spPr/>
      <dgm:t>
        <a:bodyPr/>
        <a:lstStyle/>
        <a:p>
          <a:endParaRPr lang="es-ES"/>
        </a:p>
      </dgm:t>
    </dgm:pt>
    <dgm:pt modelId="{0E8BE78A-5461-4997-AF7D-AFB47968A019}">
      <dgm:prSet custT="1"/>
      <dgm:spPr/>
      <dgm:t>
        <a:bodyPr/>
        <a:lstStyle/>
        <a:p>
          <a:r>
            <a:rPr lang="es-ES" sz="1800"/>
            <a:t>Normas de comercio electrónico transfronterizo</a:t>
          </a:r>
        </a:p>
      </dgm:t>
    </dgm:pt>
    <dgm:pt modelId="{143FF550-A732-47BE-AB16-C7107F60E0A9}" type="parTrans" cxnId="{BA71ACA7-18C2-42E7-B905-58A02AD734EE}">
      <dgm:prSet/>
      <dgm:spPr/>
      <dgm:t>
        <a:bodyPr/>
        <a:lstStyle/>
        <a:p>
          <a:endParaRPr lang="es-ES"/>
        </a:p>
      </dgm:t>
    </dgm:pt>
    <dgm:pt modelId="{3BEB766F-4407-4852-A6C4-4258758E36C3}" type="sibTrans" cxnId="{BA71ACA7-18C2-42E7-B905-58A02AD734EE}">
      <dgm:prSet/>
      <dgm:spPr/>
      <dgm:t>
        <a:bodyPr/>
        <a:lstStyle/>
        <a:p>
          <a:endParaRPr lang="es-ES"/>
        </a:p>
      </dgm:t>
    </dgm:pt>
    <dgm:pt modelId="{1018A9F1-67BE-4593-9B1E-6455FF665981}">
      <dgm:prSet custT="1"/>
      <dgm:spPr/>
      <dgm:t>
        <a:bodyPr/>
        <a:lstStyle/>
        <a:p>
          <a:r>
            <a:rPr lang="es-ES" sz="1800" dirty="0"/>
            <a:t>Directivas 2019/771,770 y 2161/UE: bienes, contenidos digitales y servicios digitales</a:t>
          </a:r>
        </a:p>
      </dgm:t>
    </dgm:pt>
    <dgm:pt modelId="{A8BB794F-97F2-4777-86A4-D160C8DC04BD}" type="parTrans" cxnId="{92586EBE-956A-4F2F-B683-0357C37728E3}">
      <dgm:prSet/>
      <dgm:spPr/>
      <dgm:t>
        <a:bodyPr/>
        <a:lstStyle/>
        <a:p>
          <a:endParaRPr lang="es-ES"/>
        </a:p>
      </dgm:t>
    </dgm:pt>
    <dgm:pt modelId="{98920351-90EE-4C7B-9EAE-47A9649ED393}" type="sibTrans" cxnId="{92586EBE-956A-4F2F-B683-0357C37728E3}">
      <dgm:prSet/>
      <dgm:spPr/>
      <dgm:t>
        <a:bodyPr/>
        <a:lstStyle/>
        <a:p>
          <a:endParaRPr lang="es-ES"/>
        </a:p>
      </dgm:t>
    </dgm:pt>
    <dgm:pt modelId="{1EFD1A82-3BA9-417A-89E5-035B9318A3BF}">
      <dgm:prSet custT="1"/>
      <dgm:spPr/>
      <dgm:t>
        <a:bodyPr/>
        <a:lstStyle/>
        <a:p>
          <a:r>
            <a:rPr lang="es-ES" sz="1800" dirty="0"/>
            <a:t>--Principio de conformidad del bien</a:t>
          </a:r>
        </a:p>
      </dgm:t>
    </dgm:pt>
    <dgm:pt modelId="{30A4C469-A5F5-429C-850E-30FC20C7A369}" type="parTrans" cxnId="{D7ABA7EC-F3F3-41DF-A74D-FACC48614D6C}">
      <dgm:prSet/>
      <dgm:spPr/>
      <dgm:t>
        <a:bodyPr/>
        <a:lstStyle/>
        <a:p>
          <a:endParaRPr lang="es-ES"/>
        </a:p>
      </dgm:t>
    </dgm:pt>
    <dgm:pt modelId="{C8E2BDC0-11B6-468A-A958-B66CDAE770EA}" type="sibTrans" cxnId="{D7ABA7EC-F3F3-41DF-A74D-FACC48614D6C}">
      <dgm:prSet/>
      <dgm:spPr/>
      <dgm:t>
        <a:bodyPr/>
        <a:lstStyle/>
        <a:p>
          <a:endParaRPr lang="es-ES"/>
        </a:p>
      </dgm:t>
    </dgm:pt>
    <dgm:pt modelId="{2F01D5AB-5BA4-4155-A233-8C4AB7207E2A}">
      <dgm:prSet custT="1"/>
      <dgm:spPr/>
      <dgm:t>
        <a:bodyPr/>
        <a:lstStyle/>
        <a:p>
          <a:r>
            <a:rPr lang="es-ES" sz="1800" dirty="0"/>
            <a:t>--Compraventa de bienes muebles tangibles con contenidos digitales</a:t>
          </a:r>
        </a:p>
      </dgm:t>
    </dgm:pt>
    <dgm:pt modelId="{09C72311-2122-4B08-8D6D-5BD8F60950B5}" type="parTrans" cxnId="{CF75E293-C90A-4F67-9998-23A9FAECEA3A}">
      <dgm:prSet/>
      <dgm:spPr/>
      <dgm:t>
        <a:bodyPr/>
        <a:lstStyle/>
        <a:p>
          <a:endParaRPr lang="es-ES"/>
        </a:p>
      </dgm:t>
    </dgm:pt>
    <dgm:pt modelId="{9C8323BC-C97A-4FA4-AA76-70428608E9B0}" type="sibTrans" cxnId="{CF75E293-C90A-4F67-9998-23A9FAECEA3A}">
      <dgm:prSet/>
      <dgm:spPr/>
      <dgm:t>
        <a:bodyPr/>
        <a:lstStyle/>
        <a:p>
          <a:endParaRPr lang="es-ES"/>
        </a:p>
      </dgm:t>
    </dgm:pt>
    <dgm:pt modelId="{18F12E13-422E-4A10-97E1-C8CE4D094B28}">
      <dgm:prSet custT="1"/>
      <dgm:spPr/>
      <dgm:t>
        <a:bodyPr/>
        <a:lstStyle/>
        <a:p>
          <a:r>
            <a:rPr lang="es-ES" sz="1800" dirty="0"/>
            <a:t>Texto Refundido de la Ley General para la Defensa de los Consumidores y Usuarios (</a:t>
          </a:r>
          <a:r>
            <a:rPr lang="es-ES" sz="1800" b="0" i="0" dirty="0"/>
            <a:t>Real Decreto Legislativo 1/2007, de 16 de noviembre)</a:t>
          </a:r>
          <a:endParaRPr lang="es-ES" sz="1800" dirty="0"/>
        </a:p>
      </dgm:t>
    </dgm:pt>
    <dgm:pt modelId="{45C045B6-DD26-4E12-9D8E-BB6F0FC3121A}" type="parTrans" cxnId="{5F2E5C7D-EE54-496B-978A-D253BDE56B2C}">
      <dgm:prSet/>
      <dgm:spPr/>
      <dgm:t>
        <a:bodyPr/>
        <a:lstStyle/>
        <a:p>
          <a:endParaRPr lang="es-ES"/>
        </a:p>
      </dgm:t>
    </dgm:pt>
    <dgm:pt modelId="{CD4564DC-10A5-421D-9EB7-1133F1188539}" type="sibTrans" cxnId="{5F2E5C7D-EE54-496B-978A-D253BDE56B2C}">
      <dgm:prSet/>
      <dgm:spPr/>
      <dgm:t>
        <a:bodyPr/>
        <a:lstStyle/>
        <a:p>
          <a:endParaRPr lang="es-ES"/>
        </a:p>
      </dgm:t>
    </dgm:pt>
    <dgm:pt modelId="{F5390F2C-7D5D-49F5-8145-302A99CE9A4A}">
      <dgm:prSet custT="1"/>
      <dgm:spPr/>
      <dgm:t>
        <a:bodyPr/>
        <a:lstStyle/>
        <a:p>
          <a:r>
            <a:rPr lang="es-ES" sz="1800" dirty="0"/>
            <a:t>Ley 34/2002, de 11 de julio, de servicios de la sociedad de la información y de comercio electrónico,</a:t>
          </a:r>
        </a:p>
      </dgm:t>
    </dgm:pt>
    <dgm:pt modelId="{04E63BA2-3172-4BA9-8D4F-B25622AAF666}" type="parTrans" cxnId="{6FC06A8B-56A9-4654-B581-E1B91D08920D}">
      <dgm:prSet/>
      <dgm:spPr/>
      <dgm:t>
        <a:bodyPr/>
        <a:lstStyle/>
        <a:p>
          <a:endParaRPr lang="es-ES"/>
        </a:p>
      </dgm:t>
    </dgm:pt>
    <dgm:pt modelId="{55B5197B-C1C0-45A0-B84B-3F6FDA92D3B2}" type="sibTrans" cxnId="{6FC06A8B-56A9-4654-B581-E1B91D08920D}">
      <dgm:prSet/>
      <dgm:spPr/>
      <dgm:t>
        <a:bodyPr/>
        <a:lstStyle/>
        <a:p>
          <a:endParaRPr lang="es-ES"/>
        </a:p>
      </dgm:t>
    </dgm:pt>
    <dgm:pt modelId="{341135CB-DDDE-414D-BD51-1FDE2E31A4DB}" type="pres">
      <dgm:prSet presAssocID="{0157C91D-8577-465F-BC68-4D42D0059772}" presName="vert0" presStyleCnt="0">
        <dgm:presLayoutVars>
          <dgm:dir/>
          <dgm:animOne val="branch"/>
          <dgm:animLvl val="lvl"/>
        </dgm:presLayoutVars>
      </dgm:prSet>
      <dgm:spPr/>
    </dgm:pt>
    <dgm:pt modelId="{88395D7A-9DE7-4273-AE9A-2DD240873DDC}" type="pres">
      <dgm:prSet presAssocID="{964F1780-9C5F-409A-8500-7E371612B96B}" presName="thickLine" presStyleLbl="alignNode1" presStyleIdx="0" presStyleCnt="3"/>
      <dgm:spPr/>
    </dgm:pt>
    <dgm:pt modelId="{FE3753BA-BA2A-4FD8-B970-D780504D1715}" type="pres">
      <dgm:prSet presAssocID="{964F1780-9C5F-409A-8500-7E371612B96B}" presName="horz1" presStyleCnt="0"/>
      <dgm:spPr/>
    </dgm:pt>
    <dgm:pt modelId="{680D6BEC-9F59-4DF0-A1D6-B1AE9798B8AD}" type="pres">
      <dgm:prSet presAssocID="{964F1780-9C5F-409A-8500-7E371612B96B}" presName="tx1" presStyleLbl="revTx" presStyleIdx="0" presStyleCnt="7"/>
      <dgm:spPr/>
    </dgm:pt>
    <dgm:pt modelId="{BF5EC454-F0DC-45B1-A049-CDBE04D82199}" type="pres">
      <dgm:prSet presAssocID="{964F1780-9C5F-409A-8500-7E371612B96B}" presName="vert1" presStyleCnt="0"/>
      <dgm:spPr/>
    </dgm:pt>
    <dgm:pt modelId="{13198A4E-49B0-4440-85D5-A10DF761868C}" type="pres">
      <dgm:prSet presAssocID="{0E8BE78A-5461-4997-AF7D-AFB47968A019}" presName="vertSpace2a" presStyleCnt="0"/>
      <dgm:spPr/>
    </dgm:pt>
    <dgm:pt modelId="{CCC261F0-0E68-4665-AFD8-FB2279C58095}" type="pres">
      <dgm:prSet presAssocID="{0E8BE78A-5461-4997-AF7D-AFB47968A019}" presName="horz2" presStyleCnt="0"/>
      <dgm:spPr/>
    </dgm:pt>
    <dgm:pt modelId="{F10B4704-52DD-4B08-88CA-EE159354AB1E}" type="pres">
      <dgm:prSet presAssocID="{0E8BE78A-5461-4997-AF7D-AFB47968A019}" presName="horzSpace2" presStyleCnt="0"/>
      <dgm:spPr/>
    </dgm:pt>
    <dgm:pt modelId="{0BE5F493-76A3-4542-837F-0EF8ABE994F9}" type="pres">
      <dgm:prSet presAssocID="{0E8BE78A-5461-4997-AF7D-AFB47968A019}" presName="tx2" presStyleLbl="revTx" presStyleIdx="1" presStyleCnt="7"/>
      <dgm:spPr/>
    </dgm:pt>
    <dgm:pt modelId="{6AE7BB67-2806-46F8-8DA8-E5D54961C3B7}" type="pres">
      <dgm:prSet presAssocID="{0E8BE78A-5461-4997-AF7D-AFB47968A019}" presName="vert2" presStyleCnt="0"/>
      <dgm:spPr/>
    </dgm:pt>
    <dgm:pt modelId="{D87607D8-2902-488B-8861-DA29CEF093C6}" type="pres">
      <dgm:prSet presAssocID="{0E8BE78A-5461-4997-AF7D-AFB47968A019}" presName="thinLine2b" presStyleLbl="callout" presStyleIdx="0" presStyleCnt="4"/>
      <dgm:spPr/>
    </dgm:pt>
    <dgm:pt modelId="{EF4953B0-BAAE-4921-BE2D-07083AFA09CA}" type="pres">
      <dgm:prSet presAssocID="{0E8BE78A-5461-4997-AF7D-AFB47968A019}" presName="vertSpace2b" presStyleCnt="0"/>
      <dgm:spPr/>
    </dgm:pt>
    <dgm:pt modelId="{76DBAB6B-C858-4A1F-86B3-AF44E2376A8A}" type="pres">
      <dgm:prSet presAssocID="{1018A9F1-67BE-4593-9B1E-6455FF665981}" presName="horz2" presStyleCnt="0"/>
      <dgm:spPr/>
    </dgm:pt>
    <dgm:pt modelId="{99666ED7-A17A-449F-89A7-A4B1E14244B9}" type="pres">
      <dgm:prSet presAssocID="{1018A9F1-67BE-4593-9B1E-6455FF665981}" presName="horzSpace2" presStyleCnt="0"/>
      <dgm:spPr/>
    </dgm:pt>
    <dgm:pt modelId="{F8A66148-30DB-415D-8EAC-825932AA1241}" type="pres">
      <dgm:prSet presAssocID="{1018A9F1-67BE-4593-9B1E-6455FF665981}" presName="tx2" presStyleLbl="revTx" presStyleIdx="2" presStyleCnt="7"/>
      <dgm:spPr/>
    </dgm:pt>
    <dgm:pt modelId="{99244F37-1455-4C0E-BDE9-520B651A7B66}" type="pres">
      <dgm:prSet presAssocID="{1018A9F1-67BE-4593-9B1E-6455FF665981}" presName="vert2" presStyleCnt="0"/>
      <dgm:spPr/>
    </dgm:pt>
    <dgm:pt modelId="{1F438432-0A9E-4B12-86AA-26BA344DCF78}" type="pres">
      <dgm:prSet presAssocID="{1018A9F1-67BE-4593-9B1E-6455FF665981}" presName="thinLine2b" presStyleLbl="callout" presStyleIdx="1" presStyleCnt="4"/>
      <dgm:spPr/>
    </dgm:pt>
    <dgm:pt modelId="{F65AF280-7E1A-4721-A9D1-38460782B609}" type="pres">
      <dgm:prSet presAssocID="{1018A9F1-67BE-4593-9B1E-6455FF665981}" presName="vertSpace2b" presStyleCnt="0"/>
      <dgm:spPr/>
    </dgm:pt>
    <dgm:pt modelId="{41A56DB9-8F75-4D82-9366-0E1B6245BE3E}" type="pres">
      <dgm:prSet presAssocID="{1EFD1A82-3BA9-417A-89E5-035B9318A3BF}" presName="horz2" presStyleCnt="0"/>
      <dgm:spPr/>
    </dgm:pt>
    <dgm:pt modelId="{293567CD-AF54-4E1D-B020-40003B67F8CF}" type="pres">
      <dgm:prSet presAssocID="{1EFD1A82-3BA9-417A-89E5-035B9318A3BF}" presName="horzSpace2" presStyleCnt="0"/>
      <dgm:spPr/>
    </dgm:pt>
    <dgm:pt modelId="{463D3EBD-13BA-4196-9B5C-1693E6A70FF8}" type="pres">
      <dgm:prSet presAssocID="{1EFD1A82-3BA9-417A-89E5-035B9318A3BF}" presName="tx2" presStyleLbl="revTx" presStyleIdx="3" presStyleCnt="7"/>
      <dgm:spPr/>
    </dgm:pt>
    <dgm:pt modelId="{A32BD826-1AE5-487C-B28A-0230315279FC}" type="pres">
      <dgm:prSet presAssocID="{1EFD1A82-3BA9-417A-89E5-035B9318A3BF}" presName="vert2" presStyleCnt="0"/>
      <dgm:spPr/>
    </dgm:pt>
    <dgm:pt modelId="{6711B7D6-D2F9-4DC3-968B-9FDBC8BC91C6}" type="pres">
      <dgm:prSet presAssocID="{1EFD1A82-3BA9-417A-89E5-035B9318A3BF}" presName="thinLine2b" presStyleLbl="callout" presStyleIdx="2" presStyleCnt="4"/>
      <dgm:spPr/>
    </dgm:pt>
    <dgm:pt modelId="{2688D13E-0B29-41D3-A2E4-5FFE82379614}" type="pres">
      <dgm:prSet presAssocID="{1EFD1A82-3BA9-417A-89E5-035B9318A3BF}" presName="vertSpace2b" presStyleCnt="0"/>
      <dgm:spPr/>
    </dgm:pt>
    <dgm:pt modelId="{E924D678-E20E-47EB-B1D8-96200FF12C71}" type="pres">
      <dgm:prSet presAssocID="{2F01D5AB-5BA4-4155-A233-8C4AB7207E2A}" presName="horz2" presStyleCnt="0"/>
      <dgm:spPr/>
    </dgm:pt>
    <dgm:pt modelId="{525EBF3F-3946-4CCC-8FB6-4796509D970D}" type="pres">
      <dgm:prSet presAssocID="{2F01D5AB-5BA4-4155-A233-8C4AB7207E2A}" presName="horzSpace2" presStyleCnt="0"/>
      <dgm:spPr/>
    </dgm:pt>
    <dgm:pt modelId="{7EF0FF60-050D-4889-8726-4007C4F6E6BE}" type="pres">
      <dgm:prSet presAssocID="{2F01D5AB-5BA4-4155-A233-8C4AB7207E2A}" presName="tx2" presStyleLbl="revTx" presStyleIdx="4" presStyleCnt="7"/>
      <dgm:spPr/>
    </dgm:pt>
    <dgm:pt modelId="{2EBE21CA-F1A6-4D6C-ACBB-A6AFCF6D801C}" type="pres">
      <dgm:prSet presAssocID="{2F01D5AB-5BA4-4155-A233-8C4AB7207E2A}" presName="vert2" presStyleCnt="0"/>
      <dgm:spPr/>
    </dgm:pt>
    <dgm:pt modelId="{070D6582-FA15-49A8-AD50-410445BB27A1}" type="pres">
      <dgm:prSet presAssocID="{2F01D5AB-5BA4-4155-A233-8C4AB7207E2A}" presName="thinLine2b" presStyleLbl="callout" presStyleIdx="3" presStyleCnt="4"/>
      <dgm:spPr/>
    </dgm:pt>
    <dgm:pt modelId="{45ED7D97-EA03-4CEF-AB62-EE5F83F5E422}" type="pres">
      <dgm:prSet presAssocID="{2F01D5AB-5BA4-4155-A233-8C4AB7207E2A}" presName="vertSpace2b" presStyleCnt="0"/>
      <dgm:spPr/>
    </dgm:pt>
    <dgm:pt modelId="{C7265F17-D301-4B0D-A179-BF30A5888460}" type="pres">
      <dgm:prSet presAssocID="{18F12E13-422E-4A10-97E1-C8CE4D094B28}" presName="thickLine" presStyleLbl="alignNode1" presStyleIdx="1" presStyleCnt="3"/>
      <dgm:spPr/>
    </dgm:pt>
    <dgm:pt modelId="{418CF1F8-B5D3-40D7-A153-A5B767107877}" type="pres">
      <dgm:prSet presAssocID="{18F12E13-422E-4A10-97E1-C8CE4D094B28}" presName="horz1" presStyleCnt="0"/>
      <dgm:spPr/>
    </dgm:pt>
    <dgm:pt modelId="{52F10308-96AB-4D63-BEC9-2835F42585AA}" type="pres">
      <dgm:prSet presAssocID="{18F12E13-422E-4A10-97E1-C8CE4D094B28}" presName="tx1" presStyleLbl="revTx" presStyleIdx="5" presStyleCnt="7" custScaleX="467391" custScaleY="43159"/>
      <dgm:spPr/>
    </dgm:pt>
    <dgm:pt modelId="{7938EB0F-C5DC-4A16-8B54-6BF4CAD6E06E}" type="pres">
      <dgm:prSet presAssocID="{18F12E13-422E-4A10-97E1-C8CE4D094B28}" presName="vert1" presStyleCnt="0"/>
      <dgm:spPr/>
    </dgm:pt>
    <dgm:pt modelId="{A3FD8666-3F7E-4429-8E93-DC2287869DDE}" type="pres">
      <dgm:prSet presAssocID="{F5390F2C-7D5D-49F5-8145-302A99CE9A4A}" presName="thickLine" presStyleLbl="alignNode1" presStyleIdx="2" presStyleCnt="3"/>
      <dgm:spPr/>
    </dgm:pt>
    <dgm:pt modelId="{DF18CCB3-9876-43AF-8F8E-B2520867951B}" type="pres">
      <dgm:prSet presAssocID="{F5390F2C-7D5D-49F5-8145-302A99CE9A4A}" presName="horz1" presStyleCnt="0"/>
      <dgm:spPr/>
    </dgm:pt>
    <dgm:pt modelId="{4A68F71D-CC08-4CC6-8002-2F1D542D2A55}" type="pres">
      <dgm:prSet presAssocID="{F5390F2C-7D5D-49F5-8145-302A99CE9A4A}" presName="tx1" presStyleLbl="revTx" presStyleIdx="6" presStyleCnt="7" custScaleX="500000" custScaleY="64986"/>
      <dgm:spPr/>
    </dgm:pt>
    <dgm:pt modelId="{246201B1-03F2-4568-8A84-2A9906D80021}" type="pres">
      <dgm:prSet presAssocID="{F5390F2C-7D5D-49F5-8145-302A99CE9A4A}" presName="vert1" presStyleCnt="0"/>
      <dgm:spPr/>
    </dgm:pt>
  </dgm:ptLst>
  <dgm:cxnLst>
    <dgm:cxn modelId="{639DC036-5E63-4416-B600-CC197E33D979}" srcId="{0157C91D-8577-465F-BC68-4D42D0059772}" destId="{964F1780-9C5F-409A-8500-7E371612B96B}" srcOrd="0" destOrd="0" parTransId="{5F7AE317-3CB3-4214-BE20-6122363E69FD}" sibTransId="{3D80AC91-9AF2-484E-B847-B289FABE3E3C}"/>
    <dgm:cxn modelId="{49C6193F-ED3C-492B-9C39-7AB74D54E429}" type="presOf" srcId="{18F12E13-422E-4A10-97E1-C8CE4D094B28}" destId="{52F10308-96AB-4D63-BEC9-2835F42585AA}" srcOrd="0" destOrd="0" presId="urn:microsoft.com/office/officeart/2008/layout/LinedList"/>
    <dgm:cxn modelId="{6FD44745-F86E-4C35-A418-8AD9B24C96F0}" type="presOf" srcId="{F5390F2C-7D5D-49F5-8145-302A99CE9A4A}" destId="{4A68F71D-CC08-4CC6-8002-2F1D542D2A55}" srcOrd="0" destOrd="0" presId="urn:microsoft.com/office/officeart/2008/layout/LinedList"/>
    <dgm:cxn modelId="{B8F1DD6D-B72E-4578-885B-BFC1A7BFDCBD}" type="presOf" srcId="{1EFD1A82-3BA9-417A-89E5-035B9318A3BF}" destId="{463D3EBD-13BA-4196-9B5C-1693E6A70FF8}" srcOrd="0" destOrd="0" presId="urn:microsoft.com/office/officeart/2008/layout/LinedList"/>
    <dgm:cxn modelId="{44EFEC52-5654-4BAA-9B1A-1C52DE222F71}" type="presOf" srcId="{0E8BE78A-5461-4997-AF7D-AFB47968A019}" destId="{0BE5F493-76A3-4542-837F-0EF8ABE994F9}" srcOrd="0" destOrd="0" presId="urn:microsoft.com/office/officeart/2008/layout/LinedList"/>
    <dgm:cxn modelId="{51735859-3C40-480C-ABFE-A3A5A0C3FBC8}" type="presOf" srcId="{2F01D5AB-5BA4-4155-A233-8C4AB7207E2A}" destId="{7EF0FF60-050D-4889-8726-4007C4F6E6BE}" srcOrd="0" destOrd="0" presId="urn:microsoft.com/office/officeart/2008/layout/LinedList"/>
    <dgm:cxn modelId="{5F2E5C7D-EE54-496B-978A-D253BDE56B2C}" srcId="{0157C91D-8577-465F-BC68-4D42D0059772}" destId="{18F12E13-422E-4A10-97E1-C8CE4D094B28}" srcOrd="1" destOrd="0" parTransId="{45C045B6-DD26-4E12-9D8E-BB6F0FC3121A}" sibTransId="{CD4564DC-10A5-421D-9EB7-1133F1188539}"/>
    <dgm:cxn modelId="{6FC06A8B-56A9-4654-B581-E1B91D08920D}" srcId="{0157C91D-8577-465F-BC68-4D42D0059772}" destId="{F5390F2C-7D5D-49F5-8145-302A99CE9A4A}" srcOrd="2" destOrd="0" parTransId="{04E63BA2-3172-4BA9-8D4F-B25622AAF666}" sibTransId="{55B5197B-C1C0-45A0-B84B-3F6FDA92D3B2}"/>
    <dgm:cxn modelId="{CF75E293-C90A-4F67-9998-23A9FAECEA3A}" srcId="{964F1780-9C5F-409A-8500-7E371612B96B}" destId="{2F01D5AB-5BA4-4155-A233-8C4AB7207E2A}" srcOrd="3" destOrd="0" parTransId="{09C72311-2122-4B08-8D6D-5BD8F60950B5}" sibTransId="{9C8323BC-C97A-4FA4-AA76-70428608E9B0}"/>
    <dgm:cxn modelId="{BA71ACA7-18C2-42E7-B905-58A02AD734EE}" srcId="{964F1780-9C5F-409A-8500-7E371612B96B}" destId="{0E8BE78A-5461-4997-AF7D-AFB47968A019}" srcOrd="0" destOrd="0" parTransId="{143FF550-A732-47BE-AB16-C7107F60E0A9}" sibTransId="{3BEB766F-4407-4852-A6C4-4258758E36C3}"/>
    <dgm:cxn modelId="{92586EBE-956A-4F2F-B683-0357C37728E3}" srcId="{964F1780-9C5F-409A-8500-7E371612B96B}" destId="{1018A9F1-67BE-4593-9B1E-6455FF665981}" srcOrd="1" destOrd="0" parTransId="{A8BB794F-97F2-4777-86A4-D160C8DC04BD}" sibTransId="{98920351-90EE-4C7B-9EAE-47A9649ED393}"/>
    <dgm:cxn modelId="{BCC6F9C6-4E16-48D1-A7F2-0A04BD08E48A}" type="presOf" srcId="{0157C91D-8577-465F-BC68-4D42D0059772}" destId="{341135CB-DDDE-414D-BD51-1FDE2E31A4DB}" srcOrd="0" destOrd="0" presId="urn:microsoft.com/office/officeart/2008/layout/LinedList"/>
    <dgm:cxn modelId="{1E7841E9-80FC-4DCA-AB16-3B914A8F2EFE}" type="presOf" srcId="{964F1780-9C5F-409A-8500-7E371612B96B}" destId="{680D6BEC-9F59-4DF0-A1D6-B1AE9798B8AD}" srcOrd="0" destOrd="0" presId="urn:microsoft.com/office/officeart/2008/layout/LinedList"/>
    <dgm:cxn modelId="{D7ABA7EC-F3F3-41DF-A74D-FACC48614D6C}" srcId="{964F1780-9C5F-409A-8500-7E371612B96B}" destId="{1EFD1A82-3BA9-417A-89E5-035B9318A3BF}" srcOrd="2" destOrd="0" parTransId="{30A4C469-A5F5-429C-850E-30FC20C7A369}" sibTransId="{C8E2BDC0-11B6-468A-A958-B66CDAE770EA}"/>
    <dgm:cxn modelId="{0A1511FC-9528-4E70-89AB-87FE1E23DED8}" type="presOf" srcId="{1018A9F1-67BE-4593-9B1E-6455FF665981}" destId="{F8A66148-30DB-415D-8EAC-825932AA1241}" srcOrd="0" destOrd="0" presId="urn:microsoft.com/office/officeart/2008/layout/LinedList"/>
    <dgm:cxn modelId="{D14ABD32-BDA1-4CCF-9CA1-89E2A0F2DF6B}" type="presParOf" srcId="{341135CB-DDDE-414D-BD51-1FDE2E31A4DB}" destId="{88395D7A-9DE7-4273-AE9A-2DD240873DDC}" srcOrd="0" destOrd="0" presId="urn:microsoft.com/office/officeart/2008/layout/LinedList"/>
    <dgm:cxn modelId="{B5499A99-C396-48AF-A202-229F8144D6B8}" type="presParOf" srcId="{341135CB-DDDE-414D-BD51-1FDE2E31A4DB}" destId="{FE3753BA-BA2A-4FD8-B970-D780504D1715}" srcOrd="1" destOrd="0" presId="urn:microsoft.com/office/officeart/2008/layout/LinedList"/>
    <dgm:cxn modelId="{6152C56B-E9E9-4423-9989-E49FE41E1BB1}" type="presParOf" srcId="{FE3753BA-BA2A-4FD8-B970-D780504D1715}" destId="{680D6BEC-9F59-4DF0-A1D6-B1AE9798B8AD}" srcOrd="0" destOrd="0" presId="urn:microsoft.com/office/officeart/2008/layout/LinedList"/>
    <dgm:cxn modelId="{B696E7F0-02DD-4431-B944-9A215F175DFC}" type="presParOf" srcId="{FE3753BA-BA2A-4FD8-B970-D780504D1715}" destId="{BF5EC454-F0DC-45B1-A049-CDBE04D82199}" srcOrd="1" destOrd="0" presId="urn:microsoft.com/office/officeart/2008/layout/LinedList"/>
    <dgm:cxn modelId="{43E7519D-FFFC-4AD1-906E-949C4C033BE1}" type="presParOf" srcId="{BF5EC454-F0DC-45B1-A049-CDBE04D82199}" destId="{13198A4E-49B0-4440-85D5-A10DF761868C}" srcOrd="0" destOrd="0" presId="urn:microsoft.com/office/officeart/2008/layout/LinedList"/>
    <dgm:cxn modelId="{A4530293-36C8-4217-BD75-3F943579A96B}" type="presParOf" srcId="{BF5EC454-F0DC-45B1-A049-CDBE04D82199}" destId="{CCC261F0-0E68-4665-AFD8-FB2279C58095}" srcOrd="1" destOrd="0" presId="urn:microsoft.com/office/officeart/2008/layout/LinedList"/>
    <dgm:cxn modelId="{F8678965-8EAD-463D-A409-AB53F1C0997B}" type="presParOf" srcId="{CCC261F0-0E68-4665-AFD8-FB2279C58095}" destId="{F10B4704-52DD-4B08-88CA-EE159354AB1E}" srcOrd="0" destOrd="0" presId="urn:microsoft.com/office/officeart/2008/layout/LinedList"/>
    <dgm:cxn modelId="{4CBC6911-FE5E-4C12-AEDF-FB5A716CC01F}" type="presParOf" srcId="{CCC261F0-0E68-4665-AFD8-FB2279C58095}" destId="{0BE5F493-76A3-4542-837F-0EF8ABE994F9}" srcOrd="1" destOrd="0" presId="urn:microsoft.com/office/officeart/2008/layout/LinedList"/>
    <dgm:cxn modelId="{F4703D4C-984E-4741-B78E-803045E25904}" type="presParOf" srcId="{CCC261F0-0E68-4665-AFD8-FB2279C58095}" destId="{6AE7BB67-2806-46F8-8DA8-E5D54961C3B7}" srcOrd="2" destOrd="0" presId="urn:microsoft.com/office/officeart/2008/layout/LinedList"/>
    <dgm:cxn modelId="{97255954-D88D-4DFC-8053-7DDAAADCB753}" type="presParOf" srcId="{BF5EC454-F0DC-45B1-A049-CDBE04D82199}" destId="{D87607D8-2902-488B-8861-DA29CEF093C6}" srcOrd="2" destOrd="0" presId="urn:microsoft.com/office/officeart/2008/layout/LinedList"/>
    <dgm:cxn modelId="{0D71B202-5DAC-425A-AB38-286C8B4C8893}" type="presParOf" srcId="{BF5EC454-F0DC-45B1-A049-CDBE04D82199}" destId="{EF4953B0-BAAE-4921-BE2D-07083AFA09CA}" srcOrd="3" destOrd="0" presId="urn:microsoft.com/office/officeart/2008/layout/LinedList"/>
    <dgm:cxn modelId="{12D8F57F-D3C9-44D2-BB9E-6782382ADDBF}" type="presParOf" srcId="{BF5EC454-F0DC-45B1-A049-CDBE04D82199}" destId="{76DBAB6B-C858-4A1F-86B3-AF44E2376A8A}" srcOrd="4" destOrd="0" presId="urn:microsoft.com/office/officeart/2008/layout/LinedList"/>
    <dgm:cxn modelId="{D0DDB5CF-B561-4439-B426-7447F9D904D2}" type="presParOf" srcId="{76DBAB6B-C858-4A1F-86B3-AF44E2376A8A}" destId="{99666ED7-A17A-449F-89A7-A4B1E14244B9}" srcOrd="0" destOrd="0" presId="urn:microsoft.com/office/officeart/2008/layout/LinedList"/>
    <dgm:cxn modelId="{9005BE5F-1EC1-4D2D-BF46-4492AFA51811}" type="presParOf" srcId="{76DBAB6B-C858-4A1F-86B3-AF44E2376A8A}" destId="{F8A66148-30DB-415D-8EAC-825932AA1241}" srcOrd="1" destOrd="0" presId="urn:microsoft.com/office/officeart/2008/layout/LinedList"/>
    <dgm:cxn modelId="{1617F182-FFA0-44E3-A936-CD8D023F5375}" type="presParOf" srcId="{76DBAB6B-C858-4A1F-86B3-AF44E2376A8A}" destId="{99244F37-1455-4C0E-BDE9-520B651A7B66}" srcOrd="2" destOrd="0" presId="urn:microsoft.com/office/officeart/2008/layout/LinedList"/>
    <dgm:cxn modelId="{F2C02122-1924-4971-80F8-AAD2D3E93954}" type="presParOf" srcId="{BF5EC454-F0DC-45B1-A049-CDBE04D82199}" destId="{1F438432-0A9E-4B12-86AA-26BA344DCF78}" srcOrd="5" destOrd="0" presId="urn:microsoft.com/office/officeart/2008/layout/LinedList"/>
    <dgm:cxn modelId="{38382B22-C5CF-451F-8DF0-68C1A23516F9}" type="presParOf" srcId="{BF5EC454-F0DC-45B1-A049-CDBE04D82199}" destId="{F65AF280-7E1A-4721-A9D1-38460782B609}" srcOrd="6" destOrd="0" presId="urn:microsoft.com/office/officeart/2008/layout/LinedList"/>
    <dgm:cxn modelId="{5012AD81-FAAF-4BF1-9172-1984A33DACE5}" type="presParOf" srcId="{BF5EC454-F0DC-45B1-A049-CDBE04D82199}" destId="{41A56DB9-8F75-4D82-9366-0E1B6245BE3E}" srcOrd="7" destOrd="0" presId="urn:microsoft.com/office/officeart/2008/layout/LinedList"/>
    <dgm:cxn modelId="{81846E27-98F4-4862-9742-67E650EDA09E}" type="presParOf" srcId="{41A56DB9-8F75-4D82-9366-0E1B6245BE3E}" destId="{293567CD-AF54-4E1D-B020-40003B67F8CF}" srcOrd="0" destOrd="0" presId="urn:microsoft.com/office/officeart/2008/layout/LinedList"/>
    <dgm:cxn modelId="{EA14F6E5-DF0E-49B2-A3E1-36854942D023}" type="presParOf" srcId="{41A56DB9-8F75-4D82-9366-0E1B6245BE3E}" destId="{463D3EBD-13BA-4196-9B5C-1693E6A70FF8}" srcOrd="1" destOrd="0" presId="urn:microsoft.com/office/officeart/2008/layout/LinedList"/>
    <dgm:cxn modelId="{4A2AF2E4-EFE0-4E3D-9C10-9E6DB8FDD461}" type="presParOf" srcId="{41A56DB9-8F75-4D82-9366-0E1B6245BE3E}" destId="{A32BD826-1AE5-487C-B28A-0230315279FC}" srcOrd="2" destOrd="0" presId="urn:microsoft.com/office/officeart/2008/layout/LinedList"/>
    <dgm:cxn modelId="{1BBB4246-191D-49DA-8AE8-22B223E5DF43}" type="presParOf" srcId="{BF5EC454-F0DC-45B1-A049-CDBE04D82199}" destId="{6711B7D6-D2F9-4DC3-968B-9FDBC8BC91C6}" srcOrd="8" destOrd="0" presId="urn:microsoft.com/office/officeart/2008/layout/LinedList"/>
    <dgm:cxn modelId="{F45FA89A-7A6F-48F5-B333-3FDD63100953}" type="presParOf" srcId="{BF5EC454-F0DC-45B1-A049-CDBE04D82199}" destId="{2688D13E-0B29-41D3-A2E4-5FFE82379614}" srcOrd="9" destOrd="0" presId="urn:microsoft.com/office/officeart/2008/layout/LinedList"/>
    <dgm:cxn modelId="{7622A379-7D36-4D4B-BC5D-F727BA6DAF74}" type="presParOf" srcId="{BF5EC454-F0DC-45B1-A049-CDBE04D82199}" destId="{E924D678-E20E-47EB-B1D8-96200FF12C71}" srcOrd="10" destOrd="0" presId="urn:microsoft.com/office/officeart/2008/layout/LinedList"/>
    <dgm:cxn modelId="{1967266C-634F-44C8-87B0-87B34F3ABC24}" type="presParOf" srcId="{E924D678-E20E-47EB-B1D8-96200FF12C71}" destId="{525EBF3F-3946-4CCC-8FB6-4796509D970D}" srcOrd="0" destOrd="0" presId="urn:microsoft.com/office/officeart/2008/layout/LinedList"/>
    <dgm:cxn modelId="{72729792-1AF6-45F8-ADAA-C4A139279A43}" type="presParOf" srcId="{E924D678-E20E-47EB-B1D8-96200FF12C71}" destId="{7EF0FF60-050D-4889-8726-4007C4F6E6BE}" srcOrd="1" destOrd="0" presId="urn:microsoft.com/office/officeart/2008/layout/LinedList"/>
    <dgm:cxn modelId="{0B1EECCB-8412-4EBF-AB01-068376B41394}" type="presParOf" srcId="{E924D678-E20E-47EB-B1D8-96200FF12C71}" destId="{2EBE21CA-F1A6-4D6C-ACBB-A6AFCF6D801C}" srcOrd="2" destOrd="0" presId="urn:microsoft.com/office/officeart/2008/layout/LinedList"/>
    <dgm:cxn modelId="{B54DAB0B-1087-44DA-B872-C2179CCA46F2}" type="presParOf" srcId="{BF5EC454-F0DC-45B1-A049-CDBE04D82199}" destId="{070D6582-FA15-49A8-AD50-410445BB27A1}" srcOrd="11" destOrd="0" presId="urn:microsoft.com/office/officeart/2008/layout/LinedList"/>
    <dgm:cxn modelId="{8C0E5D72-A283-433C-A002-7404FE2ABE52}" type="presParOf" srcId="{BF5EC454-F0DC-45B1-A049-CDBE04D82199}" destId="{45ED7D97-EA03-4CEF-AB62-EE5F83F5E422}" srcOrd="12" destOrd="0" presId="urn:microsoft.com/office/officeart/2008/layout/LinedList"/>
    <dgm:cxn modelId="{15537D8C-9AB9-41A1-BE3C-4A66436C4BF6}" type="presParOf" srcId="{341135CB-DDDE-414D-BD51-1FDE2E31A4DB}" destId="{C7265F17-D301-4B0D-A179-BF30A5888460}" srcOrd="2" destOrd="0" presId="urn:microsoft.com/office/officeart/2008/layout/LinedList"/>
    <dgm:cxn modelId="{4A93949A-0983-4AA6-9D68-366AF9CF465D}" type="presParOf" srcId="{341135CB-DDDE-414D-BD51-1FDE2E31A4DB}" destId="{418CF1F8-B5D3-40D7-A153-A5B767107877}" srcOrd="3" destOrd="0" presId="urn:microsoft.com/office/officeart/2008/layout/LinedList"/>
    <dgm:cxn modelId="{32AA5E14-BBC1-481D-AE39-F46CF3440625}" type="presParOf" srcId="{418CF1F8-B5D3-40D7-A153-A5B767107877}" destId="{52F10308-96AB-4D63-BEC9-2835F42585AA}" srcOrd="0" destOrd="0" presId="urn:microsoft.com/office/officeart/2008/layout/LinedList"/>
    <dgm:cxn modelId="{CB21A1E8-42EF-4C17-89BD-96F31F0BB113}" type="presParOf" srcId="{418CF1F8-B5D3-40D7-A153-A5B767107877}" destId="{7938EB0F-C5DC-4A16-8B54-6BF4CAD6E06E}" srcOrd="1" destOrd="0" presId="urn:microsoft.com/office/officeart/2008/layout/LinedList"/>
    <dgm:cxn modelId="{60B13DA0-BB9E-41B5-8E25-74ACFB685F92}" type="presParOf" srcId="{341135CB-DDDE-414D-BD51-1FDE2E31A4DB}" destId="{A3FD8666-3F7E-4429-8E93-DC2287869DDE}" srcOrd="4" destOrd="0" presId="urn:microsoft.com/office/officeart/2008/layout/LinedList"/>
    <dgm:cxn modelId="{AB1D7496-1E26-42C5-B626-5666A04FC20E}" type="presParOf" srcId="{341135CB-DDDE-414D-BD51-1FDE2E31A4DB}" destId="{DF18CCB3-9876-43AF-8F8E-B2520867951B}" srcOrd="5" destOrd="0" presId="urn:microsoft.com/office/officeart/2008/layout/LinedList"/>
    <dgm:cxn modelId="{BE3C1D6C-F9ED-4856-A820-C740186C3EAC}" type="presParOf" srcId="{DF18CCB3-9876-43AF-8F8E-B2520867951B}" destId="{4A68F71D-CC08-4CC6-8002-2F1D542D2A55}" srcOrd="0" destOrd="0" presId="urn:microsoft.com/office/officeart/2008/layout/LinedList"/>
    <dgm:cxn modelId="{FF447625-A50C-491E-86DB-367F8C35F06F}" type="presParOf" srcId="{DF18CCB3-9876-43AF-8F8E-B2520867951B}" destId="{246201B1-03F2-4568-8A84-2A9906D800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372241B-4452-492E-8C7F-FF34BB90540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290174E4-8DB0-4A9D-8F16-644A43D613AD}">
      <dgm:prSet/>
      <dgm:spPr/>
      <dgm:t>
        <a:bodyPr/>
        <a:lstStyle/>
        <a:p>
          <a:r>
            <a:rPr lang="es-ES" i="1" dirty="0"/>
            <a:t>Big Data</a:t>
          </a:r>
          <a:r>
            <a:rPr lang="es-ES" dirty="0"/>
            <a:t>, elaboración de perfiles y protección del asegurado</a:t>
          </a:r>
        </a:p>
      </dgm:t>
    </dgm:pt>
    <dgm:pt modelId="{B6A62310-08BF-49E3-8469-65E72F1D6BB4}" type="parTrans" cxnId="{BC3EBD90-297C-4913-B919-DBDC3CEF2686}">
      <dgm:prSet/>
      <dgm:spPr/>
      <dgm:t>
        <a:bodyPr/>
        <a:lstStyle/>
        <a:p>
          <a:endParaRPr lang="es-ES"/>
        </a:p>
      </dgm:t>
    </dgm:pt>
    <dgm:pt modelId="{279002CA-B0ED-40CE-8756-7611BF75D2F1}" type="sibTrans" cxnId="{BC3EBD90-297C-4913-B919-DBDC3CEF2686}">
      <dgm:prSet/>
      <dgm:spPr/>
      <dgm:t>
        <a:bodyPr/>
        <a:lstStyle/>
        <a:p>
          <a:endParaRPr lang="es-ES"/>
        </a:p>
      </dgm:t>
    </dgm:pt>
    <dgm:pt modelId="{1CB1AB38-CFA4-4CF3-9290-B7FD7EA13D2B}">
      <dgm:prSet/>
      <dgm:spPr/>
      <dgm:t>
        <a:bodyPr/>
        <a:lstStyle/>
        <a:p>
          <a:r>
            <a:rPr lang="es-ES" dirty="0"/>
            <a:t>Dispositivos, redes, </a:t>
          </a:r>
          <a:r>
            <a:rPr lang="es-ES" i="1" dirty="0"/>
            <a:t>wearables</a:t>
          </a:r>
          <a:r>
            <a:rPr lang="es-ES" dirty="0"/>
            <a:t>, navegación por internet, </a:t>
          </a:r>
          <a:r>
            <a:rPr lang="es-ES" i="1" dirty="0"/>
            <a:t>apps</a:t>
          </a:r>
          <a:r>
            <a:rPr lang="es-ES" dirty="0"/>
            <a:t>… permiten una </a:t>
          </a:r>
          <a:r>
            <a:rPr lang="es-ES" b="1" u="sng" dirty="0"/>
            <a:t>permanente monitorización</a:t>
          </a:r>
          <a:r>
            <a:rPr lang="es-ES" dirty="0"/>
            <a:t> que alcanza a esferas como la publicidad, el consumo, la protección de la salud (ej.: seguros médicos…)</a:t>
          </a:r>
        </a:p>
      </dgm:t>
    </dgm:pt>
    <dgm:pt modelId="{EDFB0D0F-060C-4F71-BD5D-7DDFD6647E65}" type="parTrans" cxnId="{65131687-8626-45FB-8A3A-630CB33B61E9}">
      <dgm:prSet/>
      <dgm:spPr/>
      <dgm:t>
        <a:bodyPr/>
        <a:lstStyle/>
        <a:p>
          <a:endParaRPr lang="es-ES"/>
        </a:p>
      </dgm:t>
    </dgm:pt>
    <dgm:pt modelId="{79D064FB-D6F5-4D46-8BED-214F78959686}" type="sibTrans" cxnId="{65131687-8626-45FB-8A3A-630CB33B61E9}">
      <dgm:prSet/>
      <dgm:spPr/>
      <dgm:t>
        <a:bodyPr/>
        <a:lstStyle/>
        <a:p>
          <a:endParaRPr lang="es-ES"/>
        </a:p>
      </dgm:t>
    </dgm:pt>
    <dgm:pt modelId="{9F792B32-A7CF-4663-B9F0-825046D04A72}">
      <dgm:prSet/>
      <dgm:spPr/>
      <dgm:t>
        <a:bodyPr/>
        <a:lstStyle/>
        <a:p>
          <a:r>
            <a:rPr lang="es-ES"/>
            <a:t>Riesgos para la intimidad y la privacidad</a:t>
          </a:r>
        </a:p>
      </dgm:t>
    </dgm:pt>
    <dgm:pt modelId="{287362BD-13E1-402F-BC44-7D820BA0427D}" type="parTrans" cxnId="{AC02A5C2-C8D4-4E4D-A066-A3A047961C5B}">
      <dgm:prSet/>
      <dgm:spPr/>
      <dgm:t>
        <a:bodyPr/>
        <a:lstStyle/>
        <a:p>
          <a:endParaRPr lang="es-ES"/>
        </a:p>
      </dgm:t>
    </dgm:pt>
    <dgm:pt modelId="{427D0AF9-E071-4599-AB5A-7C7CE0CF0BBF}" type="sibTrans" cxnId="{AC02A5C2-C8D4-4E4D-A066-A3A047961C5B}">
      <dgm:prSet/>
      <dgm:spPr/>
      <dgm:t>
        <a:bodyPr/>
        <a:lstStyle/>
        <a:p>
          <a:endParaRPr lang="es-ES"/>
        </a:p>
      </dgm:t>
    </dgm:pt>
    <dgm:pt modelId="{CF7E5510-1082-45A4-ACFB-61DE09DDEA39}">
      <dgm:prSet/>
      <dgm:spPr/>
      <dgm:t>
        <a:bodyPr/>
        <a:lstStyle/>
        <a:p>
          <a:r>
            <a:rPr lang="es-ES" b="1" u="sng" dirty="0"/>
            <a:t>Riesgo de incremento de personas NO asegurables, y de consiguiente DISCRIMINACIÓN</a:t>
          </a:r>
        </a:p>
      </dgm:t>
    </dgm:pt>
    <dgm:pt modelId="{9C2380FE-3371-4E45-9F85-D5A686E1E7E1}" type="parTrans" cxnId="{1754D3B3-312B-42CD-A68B-D15372B79995}">
      <dgm:prSet/>
      <dgm:spPr/>
      <dgm:t>
        <a:bodyPr/>
        <a:lstStyle/>
        <a:p>
          <a:endParaRPr lang="es-ES"/>
        </a:p>
      </dgm:t>
    </dgm:pt>
    <dgm:pt modelId="{3E1FEE96-C16E-4362-8A06-DEFF8FD1A56A}" type="sibTrans" cxnId="{1754D3B3-312B-42CD-A68B-D15372B79995}">
      <dgm:prSet/>
      <dgm:spPr/>
      <dgm:t>
        <a:bodyPr/>
        <a:lstStyle/>
        <a:p>
          <a:endParaRPr lang="es-ES"/>
        </a:p>
      </dgm:t>
    </dgm:pt>
    <dgm:pt modelId="{59BFA863-3A65-46AA-845B-A57B42AE8870}" type="pres">
      <dgm:prSet presAssocID="{2372241B-4452-492E-8C7F-FF34BB905405}" presName="outerComposite" presStyleCnt="0">
        <dgm:presLayoutVars>
          <dgm:chMax val="5"/>
          <dgm:dir/>
          <dgm:resizeHandles val="exact"/>
        </dgm:presLayoutVars>
      </dgm:prSet>
      <dgm:spPr/>
    </dgm:pt>
    <dgm:pt modelId="{801F0D51-C757-4E50-8750-964694EE3F32}" type="pres">
      <dgm:prSet presAssocID="{2372241B-4452-492E-8C7F-FF34BB905405}" presName="dummyMaxCanvas" presStyleCnt="0">
        <dgm:presLayoutVars/>
      </dgm:prSet>
      <dgm:spPr/>
    </dgm:pt>
    <dgm:pt modelId="{A92960ED-6EE4-4E39-B6D4-01AE65ED0618}" type="pres">
      <dgm:prSet presAssocID="{2372241B-4452-492E-8C7F-FF34BB905405}" presName="FourNodes_1" presStyleLbl="node1" presStyleIdx="0" presStyleCnt="4">
        <dgm:presLayoutVars>
          <dgm:bulletEnabled val="1"/>
        </dgm:presLayoutVars>
      </dgm:prSet>
      <dgm:spPr/>
    </dgm:pt>
    <dgm:pt modelId="{DE0FD7B7-76EA-4E09-AA73-203AF2BB2F69}" type="pres">
      <dgm:prSet presAssocID="{2372241B-4452-492E-8C7F-FF34BB905405}" presName="FourNodes_2" presStyleLbl="node1" presStyleIdx="1" presStyleCnt="4">
        <dgm:presLayoutVars>
          <dgm:bulletEnabled val="1"/>
        </dgm:presLayoutVars>
      </dgm:prSet>
      <dgm:spPr/>
    </dgm:pt>
    <dgm:pt modelId="{4578E16A-36BF-4C83-9733-24393222625F}" type="pres">
      <dgm:prSet presAssocID="{2372241B-4452-492E-8C7F-FF34BB905405}" presName="FourNodes_3" presStyleLbl="node1" presStyleIdx="2" presStyleCnt="4">
        <dgm:presLayoutVars>
          <dgm:bulletEnabled val="1"/>
        </dgm:presLayoutVars>
      </dgm:prSet>
      <dgm:spPr/>
    </dgm:pt>
    <dgm:pt modelId="{2433317E-B80B-4FE9-B802-FEF86EC91383}" type="pres">
      <dgm:prSet presAssocID="{2372241B-4452-492E-8C7F-FF34BB905405}" presName="FourNodes_4" presStyleLbl="node1" presStyleIdx="3" presStyleCnt="4">
        <dgm:presLayoutVars>
          <dgm:bulletEnabled val="1"/>
        </dgm:presLayoutVars>
      </dgm:prSet>
      <dgm:spPr/>
    </dgm:pt>
    <dgm:pt modelId="{EC9793B7-6E31-49E0-94AB-1B710175A7EC}" type="pres">
      <dgm:prSet presAssocID="{2372241B-4452-492E-8C7F-FF34BB905405}" presName="FourConn_1-2" presStyleLbl="fgAccFollowNode1" presStyleIdx="0" presStyleCnt="3">
        <dgm:presLayoutVars>
          <dgm:bulletEnabled val="1"/>
        </dgm:presLayoutVars>
      </dgm:prSet>
      <dgm:spPr/>
    </dgm:pt>
    <dgm:pt modelId="{06EF32D0-BDD1-4E86-846C-4981A93CEA92}" type="pres">
      <dgm:prSet presAssocID="{2372241B-4452-492E-8C7F-FF34BB905405}" presName="FourConn_2-3" presStyleLbl="fgAccFollowNode1" presStyleIdx="1" presStyleCnt="3">
        <dgm:presLayoutVars>
          <dgm:bulletEnabled val="1"/>
        </dgm:presLayoutVars>
      </dgm:prSet>
      <dgm:spPr/>
    </dgm:pt>
    <dgm:pt modelId="{33F45DE2-893B-4A02-9182-50A77CBBAECB}" type="pres">
      <dgm:prSet presAssocID="{2372241B-4452-492E-8C7F-FF34BB905405}" presName="FourConn_3-4" presStyleLbl="fgAccFollowNode1" presStyleIdx="2" presStyleCnt="3">
        <dgm:presLayoutVars>
          <dgm:bulletEnabled val="1"/>
        </dgm:presLayoutVars>
      </dgm:prSet>
      <dgm:spPr/>
    </dgm:pt>
    <dgm:pt modelId="{0E84C9E1-6EEA-4D33-92A1-AEDA5388479C}" type="pres">
      <dgm:prSet presAssocID="{2372241B-4452-492E-8C7F-FF34BB905405}" presName="FourNodes_1_text" presStyleLbl="node1" presStyleIdx="3" presStyleCnt="4">
        <dgm:presLayoutVars>
          <dgm:bulletEnabled val="1"/>
        </dgm:presLayoutVars>
      </dgm:prSet>
      <dgm:spPr/>
    </dgm:pt>
    <dgm:pt modelId="{3574A8C7-D7A2-486E-8C6A-672842EFC239}" type="pres">
      <dgm:prSet presAssocID="{2372241B-4452-492E-8C7F-FF34BB905405}" presName="FourNodes_2_text" presStyleLbl="node1" presStyleIdx="3" presStyleCnt="4">
        <dgm:presLayoutVars>
          <dgm:bulletEnabled val="1"/>
        </dgm:presLayoutVars>
      </dgm:prSet>
      <dgm:spPr/>
    </dgm:pt>
    <dgm:pt modelId="{620871A3-7995-4B8A-894F-3604F22E3F14}" type="pres">
      <dgm:prSet presAssocID="{2372241B-4452-492E-8C7F-FF34BB905405}" presName="FourNodes_3_text" presStyleLbl="node1" presStyleIdx="3" presStyleCnt="4">
        <dgm:presLayoutVars>
          <dgm:bulletEnabled val="1"/>
        </dgm:presLayoutVars>
      </dgm:prSet>
      <dgm:spPr/>
    </dgm:pt>
    <dgm:pt modelId="{A5E61134-4BCF-4F85-8945-55F1D18EBB44}" type="pres">
      <dgm:prSet presAssocID="{2372241B-4452-492E-8C7F-FF34BB90540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55B111D-EC2E-4F20-91D6-C0479C13055C}" type="presOf" srcId="{9F792B32-A7CF-4663-B9F0-825046D04A72}" destId="{620871A3-7995-4B8A-894F-3604F22E3F14}" srcOrd="1" destOrd="0" presId="urn:microsoft.com/office/officeart/2005/8/layout/vProcess5"/>
    <dgm:cxn modelId="{15D39A3D-F3F4-40F3-ACF9-302AC340BD0E}" type="presOf" srcId="{CF7E5510-1082-45A4-ACFB-61DE09DDEA39}" destId="{2433317E-B80B-4FE9-B802-FEF86EC91383}" srcOrd="0" destOrd="0" presId="urn:microsoft.com/office/officeart/2005/8/layout/vProcess5"/>
    <dgm:cxn modelId="{991C1E69-EF8B-4592-A1FD-0EE7A9087ABF}" type="presOf" srcId="{427D0AF9-E071-4599-AB5A-7C7CE0CF0BBF}" destId="{33F45DE2-893B-4A02-9182-50A77CBBAECB}" srcOrd="0" destOrd="0" presId="urn:microsoft.com/office/officeart/2005/8/layout/vProcess5"/>
    <dgm:cxn modelId="{9F15E36A-F4BF-45AD-BFB3-0350F20DD31C}" type="presOf" srcId="{290174E4-8DB0-4A9D-8F16-644A43D613AD}" destId="{A92960ED-6EE4-4E39-B6D4-01AE65ED0618}" srcOrd="0" destOrd="0" presId="urn:microsoft.com/office/officeart/2005/8/layout/vProcess5"/>
    <dgm:cxn modelId="{4DBA9E57-B670-4AC8-9E1D-F5A20194780A}" type="presOf" srcId="{1CB1AB38-CFA4-4CF3-9290-B7FD7EA13D2B}" destId="{DE0FD7B7-76EA-4E09-AA73-203AF2BB2F69}" srcOrd="0" destOrd="0" presId="urn:microsoft.com/office/officeart/2005/8/layout/vProcess5"/>
    <dgm:cxn modelId="{EAC3297A-7705-4739-931F-996599219B89}" type="presOf" srcId="{2372241B-4452-492E-8C7F-FF34BB905405}" destId="{59BFA863-3A65-46AA-845B-A57B42AE8870}" srcOrd="0" destOrd="0" presId="urn:microsoft.com/office/officeart/2005/8/layout/vProcess5"/>
    <dgm:cxn modelId="{992CF985-FF72-4629-BE8E-6D920FE7749E}" type="presOf" srcId="{279002CA-B0ED-40CE-8756-7611BF75D2F1}" destId="{EC9793B7-6E31-49E0-94AB-1B710175A7EC}" srcOrd="0" destOrd="0" presId="urn:microsoft.com/office/officeart/2005/8/layout/vProcess5"/>
    <dgm:cxn modelId="{65131687-8626-45FB-8A3A-630CB33B61E9}" srcId="{2372241B-4452-492E-8C7F-FF34BB905405}" destId="{1CB1AB38-CFA4-4CF3-9290-B7FD7EA13D2B}" srcOrd="1" destOrd="0" parTransId="{EDFB0D0F-060C-4F71-BD5D-7DDFD6647E65}" sibTransId="{79D064FB-D6F5-4D46-8BED-214F78959686}"/>
    <dgm:cxn modelId="{BC3EBD90-297C-4913-B919-DBDC3CEF2686}" srcId="{2372241B-4452-492E-8C7F-FF34BB905405}" destId="{290174E4-8DB0-4A9D-8F16-644A43D613AD}" srcOrd="0" destOrd="0" parTransId="{B6A62310-08BF-49E3-8469-65E72F1D6BB4}" sibTransId="{279002CA-B0ED-40CE-8756-7611BF75D2F1}"/>
    <dgm:cxn modelId="{08B4AEAB-6BAA-4C18-A94D-C7C50A6F373A}" type="presOf" srcId="{9F792B32-A7CF-4663-B9F0-825046D04A72}" destId="{4578E16A-36BF-4C83-9733-24393222625F}" srcOrd="0" destOrd="0" presId="urn:microsoft.com/office/officeart/2005/8/layout/vProcess5"/>
    <dgm:cxn modelId="{1754D3B3-312B-42CD-A68B-D15372B79995}" srcId="{2372241B-4452-492E-8C7F-FF34BB905405}" destId="{CF7E5510-1082-45A4-ACFB-61DE09DDEA39}" srcOrd="3" destOrd="0" parTransId="{9C2380FE-3371-4E45-9F85-D5A686E1E7E1}" sibTransId="{3E1FEE96-C16E-4362-8A06-DEFF8FD1A56A}"/>
    <dgm:cxn modelId="{AC02A5C2-C8D4-4E4D-A066-A3A047961C5B}" srcId="{2372241B-4452-492E-8C7F-FF34BB905405}" destId="{9F792B32-A7CF-4663-B9F0-825046D04A72}" srcOrd="2" destOrd="0" parTransId="{287362BD-13E1-402F-BC44-7D820BA0427D}" sibTransId="{427D0AF9-E071-4599-AB5A-7C7CE0CF0BBF}"/>
    <dgm:cxn modelId="{745992C8-1D87-498B-BA98-183D40B63028}" type="presOf" srcId="{79D064FB-D6F5-4D46-8BED-214F78959686}" destId="{06EF32D0-BDD1-4E86-846C-4981A93CEA92}" srcOrd="0" destOrd="0" presId="urn:microsoft.com/office/officeart/2005/8/layout/vProcess5"/>
    <dgm:cxn modelId="{96888FC9-5371-4446-BE81-08E00FC7F982}" type="presOf" srcId="{1CB1AB38-CFA4-4CF3-9290-B7FD7EA13D2B}" destId="{3574A8C7-D7A2-486E-8C6A-672842EFC239}" srcOrd="1" destOrd="0" presId="urn:microsoft.com/office/officeart/2005/8/layout/vProcess5"/>
    <dgm:cxn modelId="{2C3BD0CA-771B-448F-8646-C6061731D13B}" type="presOf" srcId="{CF7E5510-1082-45A4-ACFB-61DE09DDEA39}" destId="{A5E61134-4BCF-4F85-8945-55F1D18EBB44}" srcOrd="1" destOrd="0" presId="urn:microsoft.com/office/officeart/2005/8/layout/vProcess5"/>
    <dgm:cxn modelId="{4F057ECC-9392-4E17-A8D4-33521D5FFB14}" type="presOf" srcId="{290174E4-8DB0-4A9D-8F16-644A43D613AD}" destId="{0E84C9E1-6EEA-4D33-92A1-AEDA5388479C}" srcOrd="1" destOrd="0" presId="urn:microsoft.com/office/officeart/2005/8/layout/vProcess5"/>
    <dgm:cxn modelId="{8CBC9FA1-F532-4369-A91B-020B3C596946}" type="presParOf" srcId="{59BFA863-3A65-46AA-845B-A57B42AE8870}" destId="{801F0D51-C757-4E50-8750-964694EE3F32}" srcOrd="0" destOrd="0" presId="urn:microsoft.com/office/officeart/2005/8/layout/vProcess5"/>
    <dgm:cxn modelId="{21C90539-BE89-4C28-9709-9676058171C0}" type="presParOf" srcId="{59BFA863-3A65-46AA-845B-A57B42AE8870}" destId="{A92960ED-6EE4-4E39-B6D4-01AE65ED0618}" srcOrd="1" destOrd="0" presId="urn:microsoft.com/office/officeart/2005/8/layout/vProcess5"/>
    <dgm:cxn modelId="{A2D2A832-3950-4957-B895-443FA06A34EE}" type="presParOf" srcId="{59BFA863-3A65-46AA-845B-A57B42AE8870}" destId="{DE0FD7B7-76EA-4E09-AA73-203AF2BB2F69}" srcOrd="2" destOrd="0" presId="urn:microsoft.com/office/officeart/2005/8/layout/vProcess5"/>
    <dgm:cxn modelId="{D3C93C52-EFF2-45A8-9D3A-0302E4CECBF2}" type="presParOf" srcId="{59BFA863-3A65-46AA-845B-A57B42AE8870}" destId="{4578E16A-36BF-4C83-9733-24393222625F}" srcOrd="3" destOrd="0" presId="urn:microsoft.com/office/officeart/2005/8/layout/vProcess5"/>
    <dgm:cxn modelId="{433B2FCD-6A1B-41CA-BACF-44C88100A133}" type="presParOf" srcId="{59BFA863-3A65-46AA-845B-A57B42AE8870}" destId="{2433317E-B80B-4FE9-B802-FEF86EC91383}" srcOrd="4" destOrd="0" presId="urn:microsoft.com/office/officeart/2005/8/layout/vProcess5"/>
    <dgm:cxn modelId="{000DAD9A-0440-428E-B514-9F745F9E29E8}" type="presParOf" srcId="{59BFA863-3A65-46AA-845B-A57B42AE8870}" destId="{EC9793B7-6E31-49E0-94AB-1B710175A7EC}" srcOrd="5" destOrd="0" presId="urn:microsoft.com/office/officeart/2005/8/layout/vProcess5"/>
    <dgm:cxn modelId="{6605264D-D3E7-4D99-9C03-4B7B3B4352FF}" type="presParOf" srcId="{59BFA863-3A65-46AA-845B-A57B42AE8870}" destId="{06EF32D0-BDD1-4E86-846C-4981A93CEA92}" srcOrd="6" destOrd="0" presId="urn:microsoft.com/office/officeart/2005/8/layout/vProcess5"/>
    <dgm:cxn modelId="{6E0BA9DE-6E78-4EF7-832A-5F610324ACC6}" type="presParOf" srcId="{59BFA863-3A65-46AA-845B-A57B42AE8870}" destId="{33F45DE2-893B-4A02-9182-50A77CBBAECB}" srcOrd="7" destOrd="0" presId="urn:microsoft.com/office/officeart/2005/8/layout/vProcess5"/>
    <dgm:cxn modelId="{4EA38875-E248-4AE0-AE1B-8CF05812049E}" type="presParOf" srcId="{59BFA863-3A65-46AA-845B-A57B42AE8870}" destId="{0E84C9E1-6EEA-4D33-92A1-AEDA5388479C}" srcOrd="8" destOrd="0" presId="urn:microsoft.com/office/officeart/2005/8/layout/vProcess5"/>
    <dgm:cxn modelId="{70A8A4F4-C631-4F5F-B1F3-015D860E5080}" type="presParOf" srcId="{59BFA863-3A65-46AA-845B-A57B42AE8870}" destId="{3574A8C7-D7A2-486E-8C6A-672842EFC239}" srcOrd="9" destOrd="0" presId="urn:microsoft.com/office/officeart/2005/8/layout/vProcess5"/>
    <dgm:cxn modelId="{1354CC6B-C741-4320-A1EE-E4DDE045AA44}" type="presParOf" srcId="{59BFA863-3A65-46AA-845B-A57B42AE8870}" destId="{620871A3-7995-4B8A-894F-3604F22E3F14}" srcOrd="10" destOrd="0" presId="urn:microsoft.com/office/officeart/2005/8/layout/vProcess5"/>
    <dgm:cxn modelId="{EC51D3BE-AA1F-4219-966A-607326BDA866}" type="presParOf" srcId="{59BFA863-3A65-46AA-845B-A57B42AE8870}" destId="{A5E61134-4BCF-4F85-8945-55F1D18EBB4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0DBFCB7-2FAB-4569-B8F4-ADB7C63D7B51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08A103A6-C6FD-4659-AA36-942F1527A6F3}">
      <dgm:prSet/>
      <dgm:spPr/>
      <dgm:t>
        <a:bodyPr/>
        <a:lstStyle/>
        <a:p>
          <a:r>
            <a:rPr lang="es-ES"/>
            <a:t>Muchas gracias por su gentileza y su atención!!!!!</a:t>
          </a:r>
        </a:p>
      </dgm:t>
    </dgm:pt>
    <dgm:pt modelId="{46BCD291-6728-40FF-BC3D-CC01435302CC}" type="parTrans" cxnId="{11B48FDC-52BF-47BB-955C-295B128A76AE}">
      <dgm:prSet/>
      <dgm:spPr/>
      <dgm:t>
        <a:bodyPr/>
        <a:lstStyle/>
        <a:p>
          <a:endParaRPr lang="es-ES"/>
        </a:p>
      </dgm:t>
    </dgm:pt>
    <dgm:pt modelId="{47912941-49AB-4FBE-8883-573797FD6E6A}" type="sibTrans" cxnId="{11B48FDC-52BF-47BB-955C-295B128A76AE}">
      <dgm:prSet/>
      <dgm:spPr/>
      <dgm:t>
        <a:bodyPr/>
        <a:lstStyle/>
        <a:p>
          <a:endParaRPr lang="es-ES"/>
        </a:p>
      </dgm:t>
    </dgm:pt>
    <dgm:pt modelId="{9D4B792A-0FAC-4379-8711-DFEA33039AB8}" type="pres">
      <dgm:prSet presAssocID="{20DBFCB7-2FAB-4569-B8F4-ADB7C63D7B51}" presName="compositeShape" presStyleCnt="0">
        <dgm:presLayoutVars>
          <dgm:chMax val="7"/>
          <dgm:dir/>
          <dgm:resizeHandles val="exact"/>
        </dgm:presLayoutVars>
      </dgm:prSet>
      <dgm:spPr/>
    </dgm:pt>
    <dgm:pt modelId="{773BE017-8469-446A-9624-A93AA8E54C6D}" type="pres">
      <dgm:prSet presAssocID="{08A103A6-C6FD-4659-AA36-942F1527A6F3}" presName="circ1TxSh" presStyleLbl="vennNode1" presStyleIdx="0" presStyleCnt="1"/>
      <dgm:spPr/>
    </dgm:pt>
  </dgm:ptLst>
  <dgm:cxnLst>
    <dgm:cxn modelId="{D9106E13-A302-482A-8370-04407114E337}" type="presOf" srcId="{08A103A6-C6FD-4659-AA36-942F1527A6F3}" destId="{773BE017-8469-446A-9624-A93AA8E54C6D}" srcOrd="0" destOrd="0" presId="urn:microsoft.com/office/officeart/2005/8/layout/venn1"/>
    <dgm:cxn modelId="{47FE276F-A86A-4802-B299-7C2287329DC9}" type="presOf" srcId="{20DBFCB7-2FAB-4569-B8F4-ADB7C63D7B51}" destId="{9D4B792A-0FAC-4379-8711-DFEA33039AB8}" srcOrd="0" destOrd="0" presId="urn:microsoft.com/office/officeart/2005/8/layout/venn1"/>
    <dgm:cxn modelId="{11B48FDC-52BF-47BB-955C-295B128A76AE}" srcId="{20DBFCB7-2FAB-4569-B8F4-ADB7C63D7B51}" destId="{08A103A6-C6FD-4659-AA36-942F1527A6F3}" srcOrd="0" destOrd="0" parTransId="{46BCD291-6728-40FF-BC3D-CC01435302CC}" sibTransId="{47912941-49AB-4FBE-8883-573797FD6E6A}"/>
    <dgm:cxn modelId="{39021CEB-77B5-45C9-A01D-5C056C85D0FA}" type="presParOf" srcId="{9D4B792A-0FAC-4379-8711-DFEA33039AB8}" destId="{773BE017-8469-446A-9624-A93AA8E54C6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F5796B-D464-4204-8526-B01ED7F648C3}" type="doc">
      <dgm:prSet loTypeId="urn:microsoft.com/office/officeart/2005/8/layout/process1" loCatId="process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s-ES"/>
        </a:p>
      </dgm:t>
    </dgm:pt>
    <dgm:pt modelId="{01488C3D-18E5-45D2-882B-AD9364FFA536}">
      <dgm:prSet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Acuerdo “para apoyar el éxito de la transformación digital de la economía europea y gestionar sus grandes repercusiones en los mercados laborales, el mundo del trabajo y la sociedad en general”</a:t>
          </a:r>
        </a:p>
      </dgm:t>
    </dgm:pt>
    <dgm:pt modelId="{B7C07C16-7B1E-4CCB-9837-7579C2C7F221}" type="parTrans" cxnId="{B9240202-3418-4C64-955E-F09DACB44673}">
      <dgm:prSet/>
      <dgm:spPr/>
      <dgm:t>
        <a:bodyPr/>
        <a:lstStyle/>
        <a:p>
          <a:endParaRPr lang="es-ES"/>
        </a:p>
      </dgm:t>
    </dgm:pt>
    <dgm:pt modelId="{0D06C6B9-9BE3-4AE5-B2D6-93A0B8861B53}" type="sibTrans" cxnId="{B9240202-3418-4C64-955E-F09DACB44673}">
      <dgm:prSet/>
      <dgm:spPr/>
      <dgm:t>
        <a:bodyPr/>
        <a:lstStyle/>
        <a:p>
          <a:endParaRPr lang="es-ES"/>
        </a:p>
      </dgm:t>
    </dgm:pt>
    <dgm:pt modelId="{A5041816-3A06-4543-A6E6-9B479DBBC3F8}" type="pres">
      <dgm:prSet presAssocID="{40F5796B-D464-4204-8526-B01ED7F648C3}" presName="Name0" presStyleCnt="0">
        <dgm:presLayoutVars>
          <dgm:dir/>
          <dgm:resizeHandles val="exact"/>
        </dgm:presLayoutVars>
      </dgm:prSet>
      <dgm:spPr/>
    </dgm:pt>
    <dgm:pt modelId="{7E5B9AC1-9BAB-42FB-9EA1-24BCCD61BD07}" type="pres">
      <dgm:prSet presAssocID="{01488C3D-18E5-45D2-882B-AD9364FFA536}" presName="node" presStyleLbl="node1" presStyleIdx="0" presStyleCnt="1">
        <dgm:presLayoutVars>
          <dgm:bulletEnabled val="1"/>
        </dgm:presLayoutVars>
      </dgm:prSet>
      <dgm:spPr/>
    </dgm:pt>
  </dgm:ptLst>
  <dgm:cxnLst>
    <dgm:cxn modelId="{B9240202-3418-4C64-955E-F09DACB44673}" srcId="{40F5796B-D464-4204-8526-B01ED7F648C3}" destId="{01488C3D-18E5-45D2-882B-AD9364FFA536}" srcOrd="0" destOrd="0" parTransId="{B7C07C16-7B1E-4CCB-9837-7579C2C7F221}" sibTransId="{0D06C6B9-9BE3-4AE5-B2D6-93A0B8861B53}"/>
    <dgm:cxn modelId="{100EADA0-49E9-4B6B-A56A-34DCAA2B9AEF}" type="presOf" srcId="{40F5796B-D464-4204-8526-B01ED7F648C3}" destId="{A5041816-3A06-4543-A6E6-9B479DBBC3F8}" srcOrd="0" destOrd="0" presId="urn:microsoft.com/office/officeart/2005/8/layout/process1"/>
    <dgm:cxn modelId="{27312DD2-91D3-49F4-997A-675121337F16}" type="presOf" srcId="{01488C3D-18E5-45D2-882B-AD9364FFA536}" destId="{7E5B9AC1-9BAB-42FB-9EA1-24BCCD61BD07}" srcOrd="0" destOrd="0" presId="urn:microsoft.com/office/officeart/2005/8/layout/process1"/>
    <dgm:cxn modelId="{98E3F68A-7DB8-4DB1-A55A-5BDA66372DE4}" type="presParOf" srcId="{A5041816-3A06-4543-A6E6-9B479DBBC3F8}" destId="{7E5B9AC1-9BAB-42FB-9EA1-24BCCD61BD0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B8A9DD-4536-41C7-9FBB-5B69492D9788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9D2543-A4EF-423F-93AB-156AC205FF95}">
      <dgm:prSet/>
      <dgm:spPr/>
      <dgm:t>
        <a:bodyPr/>
        <a:lstStyle/>
        <a:p>
          <a:r>
            <a:rPr lang="es-ES" dirty="0"/>
            <a:t>Objetivos</a:t>
          </a:r>
        </a:p>
      </dgm:t>
    </dgm:pt>
    <dgm:pt modelId="{CD7E12FE-7FE7-4461-9883-F03A26680EF9}" type="parTrans" cxnId="{34EFCCD1-53C7-4262-AC8B-8D94A4B39D0C}">
      <dgm:prSet/>
      <dgm:spPr/>
      <dgm:t>
        <a:bodyPr/>
        <a:lstStyle/>
        <a:p>
          <a:endParaRPr lang="es-ES"/>
        </a:p>
      </dgm:t>
    </dgm:pt>
    <dgm:pt modelId="{25BB9CD7-4F7B-49FD-B6A4-1A2C2225D2FD}" type="sibTrans" cxnId="{34EFCCD1-53C7-4262-AC8B-8D94A4B39D0C}">
      <dgm:prSet/>
      <dgm:spPr/>
      <dgm:t>
        <a:bodyPr/>
        <a:lstStyle/>
        <a:p>
          <a:endParaRPr lang="es-ES"/>
        </a:p>
      </dgm:t>
    </dgm:pt>
    <dgm:pt modelId="{B1E4ADFD-3E70-4438-B61C-B0E02D48E2A5}">
      <dgm:prSet/>
      <dgm:spPr/>
      <dgm:t>
        <a:bodyPr/>
        <a:lstStyle/>
        <a:p>
          <a:r>
            <a:rPr lang="es-ES" dirty="0"/>
            <a:t>Reconocer los novísimos retos de aplicación e interpretación que la adaptación de los derechos al entorno digital plantea</a:t>
          </a:r>
        </a:p>
      </dgm:t>
    </dgm:pt>
    <dgm:pt modelId="{84A806AB-5AD2-41F3-9AA2-E597258E5EC9}" type="parTrans" cxnId="{51F72486-CACD-473D-AEFA-4F05846B36FF}">
      <dgm:prSet/>
      <dgm:spPr/>
      <dgm:t>
        <a:bodyPr/>
        <a:lstStyle/>
        <a:p>
          <a:endParaRPr lang="es-ES"/>
        </a:p>
      </dgm:t>
    </dgm:pt>
    <dgm:pt modelId="{530C46E4-220E-4447-8BD9-9121FE67C689}" type="sibTrans" cxnId="{51F72486-CACD-473D-AEFA-4F05846B36FF}">
      <dgm:prSet/>
      <dgm:spPr/>
      <dgm:t>
        <a:bodyPr/>
        <a:lstStyle/>
        <a:p>
          <a:endParaRPr lang="es-ES"/>
        </a:p>
      </dgm:t>
    </dgm:pt>
    <dgm:pt modelId="{CB70A413-7A97-46FA-AB84-F78217E8623A}">
      <dgm:prSet/>
      <dgm:spPr/>
      <dgm:t>
        <a:bodyPr/>
        <a:lstStyle/>
        <a:p>
          <a:r>
            <a:rPr lang="es-ES"/>
            <a:t>Sugerir principios y políticas</a:t>
          </a:r>
        </a:p>
      </dgm:t>
    </dgm:pt>
    <dgm:pt modelId="{FF42D7EB-D563-41E5-A7C9-5557D566F6E0}" type="parTrans" cxnId="{6E9C1CDD-0FD3-4559-9A74-3256FDE846B5}">
      <dgm:prSet/>
      <dgm:spPr/>
      <dgm:t>
        <a:bodyPr/>
        <a:lstStyle/>
        <a:p>
          <a:endParaRPr lang="es-ES"/>
        </a:p>
      </dgm:t>
    </dgm:pt>
    <dgm:pt modelId="{B1C6BE6C-9C32-4C2F-B498-EEDE6BE29EB9}" type="sibTrans" cxnId="{6E9C1CDD-0FD3-4559-9A74-3256FDE846B5}">
      <dgm:prSet/>
      <dgm:spPr/>
      <dgm:t>
        <a:bodyPr/>
        <a:lstStyle/>
        <a:p>
          <a:endParaRPr lang="es-ES"/>
        </a:p>
      </dgm:t>
    </dgm:pt>
    <dgm:pt modelId="{D727FD95-D1F1-4194-B177-B3934699D057}">
      <dgm:prSet/>
      <dgm:spPr/>
      <dgm:t>
        <a:bodyPr/>
        <a:lstStyle/>
        <a:p>
          <a:r>
            <a:rPr lang="es-ES" dirty="0"/>
            <a:t>Proponer un marco de referencia para la acción de los poderes públicos</a:t>
          </a:r>
        </a:p>
      </dgm:t>
    </dgm:pt>
    <dgm:pt modelId="{16B34E53-B069-47A4-AE72-35EF2665E7B9}" type="parTrans" cxnId="{D5E262F0-9349-4B62-9A9A-3EA21CC7AB54}">
      <dgm:prSet/>
      <dgm:spPr/>
      <dgm:t>
        <a:bodyPr/>
        <a:lstStyle/>
        <a:p>
          <a:endParaRPr lang="es-ES"/>
        </a:p>
      </dgm:t>
    </dgm:pt>
    <dgm:pt modelId="{BA681BB6-E466-435E-91DE-764AAF2B4B30}" type="sibTrans" cxnId="{D5E262F0-9349-4B62-9A9A-3EA21CC7AB54}">
      <dgm:prSet/>
      <dgm:spPr/>
      <dgm:t>
        <a:bodyPr/>
        <a:lstStyle/>
        <a:p>
          <a:endParaRPr lang="es-ES"/>
        </a:p>
      </dgm:t>
    </dgm:pt>
    <dgm:pt modelId="{1C4EFF54-4D67-4A20-B22A-095625D30334}">
      <dgm:prSet/>
      <dgm:spPr/>
      <dgm:t>
        <a:bodyPr/>
        <a:lstStyle/>
        <a:p>
          <a:r>
            <a:rPr lang="es-ES" dirty="0"/>
            <a:t>Contribuir a los procesos de reflexión que se están produciendo a nivel europeo “…para garantizar una digitalización humanista, que ponga a las personas en el centro”</a:t>
          </a:r>
        </a:p>
      </dgm:t>
    </dgm:pt>
    <dgm:pt modelId="{986007FD-BB08-4298-9657-D656A5DAE49A}" type="parTrans" cxnId="{3EF8A968-47FB-4612-9B6F-A10F54F6BDF6}">
      <dgm:prSet/>
      <dgm:spPr/>
      <dgm:t>
        <a:bodyPr/>
        <a:lstStyle/>
        <a:p>
          <a:endParaRPr lang="es-ES"/>
        </a:p>
      </dgm:t>
    </dgm:pt>
    <dgm:pt modelId="{C07B2C60-1F28-4B47-AB3D-2C2460289BD5}" type="sibTrans" cxnId="{3EF8A968-47FB-4612-9B6F-A10F54F6BDF6}">
      <dgm:prSet/>
      <dgm:spPr/>
      <dgm:t>
        <a:bodyPr/>
        <a:lstStyle/>
        <a:p>
          <a:endParaRPr lang="es-ES"/>
        </a:p>
      </dgm:t>
    </dgm:pt>
    <dgm:pt modelId="{D2343EDF-552F-40B4-AC3A-9E724DA4E37D}" type="pres">
      <dgm:prSet presAssocID="{F7B8A9DD-4536-41C7-9FBB-5B69492D9788}" presName="Name0" presStyleCnt="0">
        <dgm:presLayoutVars>
          <dgm:dir/>
          <dgm:animLvl val="lvl"/>
          <dgm:resizeHandles val="exact"/>
        </dgm:presLayoutVars>
      </dgm:prSet>
      <dgm:spPr/>
    </dgm:pt>
    <dgm:pt modelId="{8D801F79-29F3-4E3C-8BB7-71A3879984E8}" type="pres">
      <dgm:prSet presAssocID="{D29D2543-A4EF-423F-93AB-156AC205FF95}" presName="composite" presStyleCnt="0"/>
      <dgm:spPr/>
    </dgm:pt>
    <dgm:pt modelId="{E0DE0AE5-B0F1-4AB2-B068-BD90A7F39F9E}" type="pres">
      <dgm:prSet presAssocID="{D29D2543-A4EF-423F-93AB-156AC205FF9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4E25EE9-E575-4345-8BB9-0CEA326919AB}" type="pres">
      <dgm:prSet presAssocID="{D29D2543-A4EF-423F-93AB-156AC205FF95}" presName="desTx" presStyleLbl="alignAccFollowNode1" presStyleIdx="0" presStyleCnt="1" custLinFactNeighborX="414">
        <dgm:presLayoutVars>
          <dgm:bulletEnabled val="1"/>
        </dgm:presLayoutVars>
      </dgm:prSet>
      <dgm:spPr/>
    </dgm:pt>
  </dgm:ptLst>
  <dgm:cxnLst>
    <dgm:cxn modelId="{EB85E814-D629-46BF-A94E-26C4BEBF8C51}" type="presOf" srcId="{B1E4ADFD-3E70-4438-B61C-B0E02D48E2A5}" destId="{94E25EE9-E575-4345-8BB9-0CEA326919AB}" srcOrd="0" destOrd="0" presId="urn:microsoft.com/office/officeart/2005/8/layout/hList1"/>
    <dgm:cxn modelId="{5A9B4F18-DCC8-4F8D-8432-D05C51C80F96}" type="presOf" srcId="{D727FD95-D1F1-4194-B177-B3934699D057}" destId="{94E25EE9-E575-4345-8BB9-0CEA326919AB}" srcOrd="0" destOrd="2" presId="urn:microsoft.com/office/officeart/2005/8/layout/hList1"/>
    <dgm:cxn modelId="{D55B7F20-39DB-4A7F-BA51-CB1CD1CC6D15}" type="presOf" srcId="{CB70A413-7A97-46FA-AB84-F78217E8623A}" destId="{94E25EE9-E575-4345-8BB9-0CEA326919AB}" srcOrd="0" destOrd="1" presId="urn:microsoft.com/office/officeart/2005/8/layout/hList1"/>
    <dgm:cxn modelId="{3EF8A968-47FB-4612-9B6F-A10F54F6BDF6}" srcId="{D29D2543-A4EF-423F-93AB-156AC205FF95}" destId="{1C4EFF54-4D67-4A20-B22A-095625D30334}" srcOrd="3" destOrd="0" parTransId="{986007FD-BB08-4298-9657-D656A5DAE49A}" sibTransId="{C07B2C60-1F28-4B47-AB3D-2C2460289BD5}"/>
    <dgm:cxn modelId="{34AF517E-AE8F-4EBA-B4E2-37E0D8D46256}" type="presOf" srcId="{D29D2543-A4EF-423F-93AB-156AC205FF95}" destId="{E0DE0AE5-B0F1-4AB2-B068-BD90A7F39F9E}" srcOrd="0" destOrd="0" presId="urn:microsoft.com/office/officeart/2005/8/layout/hList1"/>
    <dgm:cxn modelId="{51F72486-CACD-473D-AEFA-4F05846B36FF}" srcId="{D29D2543-A4EF-423F-93AB-156AC205FF95}" destId="{B1E4ADFD-3E70-4438-B61C-B0E02D48E2A5}" srcOrd="0" destOrd="0" parTransId="{84A806AB-5AD2-41F3-9AA2-E597258E5EC9}" sibTransId="{530C46E4-220E-4447-8BD9-9121FE67C689}"/>
    <dgm:cxn modelId="{C01A1BAD-D042-445F-9046-A8C80F0A528A}" type="presOf" srcId="{1C4EFF54-4D67-4A20-B22A-095625D30334}" destId="{94E25EE9-E575-4345-8BB9-0CEA326919AB}" srcOrd="0" destOrd="3" presId="urn:microsoft.com/office/officeart/2005/8/layout/hList1"/>
    <dgm:cxn modelId="{34EFCCD1-53C7-4262-AC8B-8D94A4B39D0C}" srcId="{F7B8A9DD-4536-41C7-9FBB-5B69492D9788}" destId="{D29D2543-A4EF-423F-93AB-156AC205FF95}" srcOrd="0" destOrd="0" parTransId="{CD7E12FE-7FE7-4461-9883-F03A26680EF9}" sibTransId="{25BB9CD7-4F7B-49FD-B6A4-1A2C2225D2FD}"/>
    <dgm:cxn modelId="{6E9C1CDD-0FD3-4559-9A74-3256FDE846B5}" srcId="{D29D2543-A4EF-423F-93AB-156AC205FF95}" destId="{CB70A413-7A97-46FA-AB84-F78217E8623A}" srcOrd="1" destOrd="0" parTransId="{FF42D7EB-D563-41E5-A7C9-5557D566F6E0}" sibTransId="{B1C6BE6C-9C32-4C2F-B498-EEDE6BE29EB9}"/>
    <dgm:cxn modelId="{D5E262F0-9349-4B62-9A9A-3EA21CC7AB54}" srcId="{D29D2543-A4EF-423F-93AB-156AC205FF95}" destId="{D727FD95-D1F1-4194-B177-B3934699D057}" srcOrd="2" destOrd="0" parTransId="{16B34E53-B069-47A4-AE72-35EF2665E7B9}" sibTransId="{BA681BB6-E466-435E-91DE-764AAF2B4B30}"/>
    <dgm:cxn modelId="{8CE5A6F7-D115-4984-B672-D137AD6B0B37}" type="presOf" srcId="{F7B8A9DD-4536-41C7-9FBB-5B69492D9788}" destId="{D2343EDF-552F-40B4-AC3A-9E724DA4E37D}" srcOrd="0" destOrd="0" presId="urn:microsoft.com/office/officeart/2005/8/layout/hList1"/>
    <dgm:cxn modelId="{43E0B9EA-E28D-49B5-9A63-E1F4E0B68A55}" type="presParOf" srcId="{D2343EDF-552F-40B4-AC3A-9E724DA4E37D}" destId="{8D801F79-29F3-4E3C-8BB7-71A3879984E8}" srcOrd="0" destOrd="0" presId="urn:microsoft.com/office/officeart/2005/8/layout/hList1"/>
    <dgm:cxn modelId="{57C28704-4B05-4880-AF51-33E7ADF11020}" type="presParOf" srcId="{8D801F79-29F3-4E3C-8BB7-71A3879984E8}" destId="{E0DE0AE5-B0F1-4AB2-B068-BD90A7F39F9E}" srcOrd="0" destOrd="0" presId="urn:microsoft.com/office/officeart/2005/8/layout/hList1"/>
    <dgm:cxn modelId="{411834D8-6216-4998-A686-F3A1056053A0}" type="presParOf" srcId="{8D801F79-29F3-4E3C-8BB7-71A3879984E8}" destId="{94E25EE9-E575-4345-8BB9-0CEA326919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E091FC-A8EF-4F24-AF55-FDEE2760408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AA10F728-7E49-4945-A2F9-F2A0E4202E45}">
      <dgm:prSet/>
      <dgm:spPr/>
      <dgm:t>
        <a:bodyPr/>
        <a:lstStyle/>
        <a:p>
          <a:r>
            <a:rPr lang="es-ES" dirty="0">
              <a:solidFill>
                <a:schemeClr val="accent3"/>
              </a:solidFill>
            </a:rPr>
            <a:t>El riesgo de la brecha digital:</a:t>
          </a:r>
        </a:p>
      </dgm:t>
    </dgm:pt>
    <dgm:pt modelId="{86019FE0-F704-4A56-9D86-104166DDFB68}" type="parTrans" cxnId="{162B9BB0-5D78-4A06-A286-E5C3C84A5CDE}">
      <dgm:prSet/>
      <dgm:spPr/>
      <dgm:t>
        <a:bodyPr/>
        <a:lstStyle/>
        <a:p>
          <a:endParaRPr lang="es-ES"/>
        </a:p>
      </dgm:t>
    </dgm:pt>
    <dgm:pt modelId="{BDE47A33-A496-4DD2-A4C8-C1FA3F21F578}" type="sibTrans" cxnId="{162B9BB0-5D78-4A06-A286-E5C3C84A5CDE}">
      <dgm:prSet/>
      <dgm:spPr/>
      <dgm:t>
        <a:bodyPr/>
        <a:lstStyle/>
        <a:p>
          <a:endParaRPr lang="es-ES"/>
        </a:p>
      </dgm:t>
    </dgm:pt>
    <dgm:pt modelId="{B295C8C5-E491-4032-A756-CAF49F2A0358}">
      <dgm:prSet/>
      <dgm:spPr/>
      <dgm:t>
        <a:bodyPr/>
        <a:lstStyle/>
        <a:p>
          <a:r>
            <a:rPr lang="es-ES" dirty="0"/>
            <a:t>Por conocimientos digitales</a:t>
          </a:r>
        </a:p>
      </dgm:t>
    </dgm:pt>
    <dgm:pt modelId="{592F9813-CFEC-4F38-A1FF-B77C5C92B628}" type="parTrans" cxnId="{037BA6EE-C98E-4E42-9E0D-32887CADD091}">
      <dgm:prSet/>
      <dgm:spPr/>
      <dgm:t>
        <a:bodyPr/>
        <a:lstStyle/>
        <a:p>
          <a:endParaRPr lang="es-ES"/>
        </a:p>
      </dgm:t>
    </dgm:pt>
    <dgm:pt modelId="{DC98FCC4-1438-463B-BAD1-000C9368FAF6}" type="sibTrans" cxnId="{037BA6EE-C98E-4E42-9E0D-32887CADD091}">
      <dgm:prSet/>
      <dgm:spPr/>
      <dgm:t>
        <a:bodyPr/>
        <a:lstStyle/>
        <a:p>
          <a:endParaRPr lang="es-ES"/>
        </a:p>
      </dgm:t>
    </dgm:pt>
    <dgm:pt modelId="{CBAE1128-9EB0-40EF-B9EE-44F51A0A7CF6}">
      <dgm:prSet/>
      <dgm:spPr/>
      <dgm:t>
        <a:bodyPr/>
        <a:lstStyle/>
        <a:p>
          <a:r>
            <a:rPr lang="es-ES" dirty="0"/>
            <a:t>Por disposición de medios digitales</a:t>
          </a:r>
        </a:p>
      </dgm:t>
    </dgm:pt>
    <dgm:pt modelId="{463A1996-61F3-49B3-9981-273F9BD7329C}" type="parTrans" cxnId="{FDB8D985-B7AD-400A-969B-12520BF16593}">
      <dgm:prSet/>
      <dgm:spPr/>
      <dgm:t>
        <a:bodyPr/>
        <a:lstStyle/>
        <a:p>
          <a:endParaRPr lang="es-ES"/>
        </a:p>
      </dgm:t>
    </dgm:pt>
    <dgm:pt modelId="{A43238ED-C155-4124-A617-037D97937F2D}" type="sibTrans" cxnId="{FDB8D985-B7AD-400A-969B-12520BF16593}">
      <dgm:prSet/>
      <dgm:spPr/>
      <dgm:t>
        <a:bodyPr/>
        <a:lstStyle/>
        <a:p>
          <a:endParaRPr lang="es-ES"/>
        </a:p>
      </dgm:t>
    </dgm:pt>
    <dgm:pt modelId="{9C93F1FB-CD5E-45CF-82E3-5B055DE1A6A7}">
      <dgm:prSet/>
      <dgm:spPr/>
      <dgm:t>
        <a:bodyPr/>
        <a:lstStyle/>
        <a:p>
          <a:r>
            <a:rPr lang="es-ES" dirty="0"/>
            <a:t>Por territorio</a:t>
          </a:r>
        </a:p>
      </dgm:t>
    </dgm:pt>
    <dgm:pt modelId="{2AEE6B16-E3E0-42A6-A4A7-6D1562B11292}" type="parTrans" cxnId="{428BA85F-4FF2-458C-986E-4B6C5DCB4896}">
      <dgm:prSet/>
      <dgm:spPr/>
      <dgm:t>
        <a:bodyPr/>
        <a:lstStyle/>
        <a:p>
          <a:endParaRPr lang="es-ES"/>
        </a:p>
      </dgm:t>
    </dgm:pt>
    <dgm:pt modelId="{7134C559-E133-4B9D-8FD2-C18E1D7D7344}" type="sibTrans" cxnId="{428BA85F-4FF2-458C-986E-4B6C5DCB4896}">
      <dgm:prSet/>
      <dgm:spPr/>
      <dgm:t>
        <a:bodyPr/>
        <a:lstStyle/>
        <a:p>
          <a:endParaRPr lang="es-ES"/>
        </a:p>
      </dgm:t>
    </dgm:pt>
    <dgm:pt modelId="{BED49BDB-BCC8-4B1D-B1FC-711A1E323E0F}">
      <dgm:prSet/>
      <dgm:spPr/>
      <dgm:t>
        <a:bodyPr/>
        <a:lstStyle/>
        <a:p>
          <a:r>
            <a:rPr lang="es-ES"/>
            <a:t> </a:t>
          </a:r>
          <a:r>
            <a:rPr lang="es-ES" dirty="0"/>
            <a:t>durante la pandemia se comprobó que hay zonas rurales u otras donde no llega la fibra, el cable, las señales, los medios de apoyo y solución de problemas…</a:t>
          </a:r>
        </a:p>
      </dgm:t>
    </dgm:pt>
    <dgm:pt modelId="{DBB33508-8899-4D0E-836D-A79C1B59488B}" type="parTrans" cxnId="{97339D28-27EB-4C6C-9DE5-CD7CDEF72A5C}">
      <dgm:prSet/>
      <dgm:spPr/>
      <dgm:t>
        <a:bodyPr/>
        <a:lstStyle/>
        <a:p>
          <a:endParaRPr lang="es-ES"/>
        </a:p>
      </dgm:t>
    </dgm:pt>
    <dgm:pt modelId="{958574D0-80CA-4163-AA86-C352C1F4308A}" type="sibTrans" cxnId="{97339D28-27EB-4C6C-9DE5-CD7CDEF72A5C}">
      <dgm:prSet/>
      <dgm:spPr/>
      <dgm:t>
        <a:bodyPr/>
        <a:lstStyle/>
        <a:p>
          <a:endParaRPr lang="es-ES"/>
        </a:p>
      </dgm:t>
    </dgm:pt>
    <dgm:pt modelId="{A14B51FA-C2F7-48EE-A657-E1E99CD7F71C}" type="pres">
      <dgm:prSet presAssocID="{68E091FC-A8EF-4F24-AF55-FDEE2760408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F43D52E-E28D-4627-BA9B-572794B3EFDC}" type="pres">
      <dgm:prSet presAssocID="{AA10F728-7E49-4945-A2F9-F2A0E4202E45}" presName="parentText1" presStyleLbl="node1" presStyleIdx="0" presStyleCnt="1">
        <dgm:presLayoutVars>
          <dgm:chMax/>
          <dgm:chPref val="3"/>
          <dgm:bulletEnabled val="1"/>
        </dgm:presLayoutVars>
      </dgm:prSet>
      <dgm:spPr/>
    </dgm:pt>
    <dgm:pt modelId="{D8C9B3D1-2AB8-4FE9-8540-BE89997444CC}" type="pres">
      <dgm:prSet presAssocID="{AA10F728-7E49-4945-A2F9-F2A0E4202E45}" presName="childText1" presStyleLbl="solidAlignAcc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08C45F04-24C4-4423-B2A0-BD4F96A4BCAF}" type="presOf" srcId="{BED49BDB-BCC8-4B1D-B1FC-711A1E323E0F}" destId="{D8C9B3D1-2AB8-4FE9-8540-BE89997444CC}" srcOrd="0" destOrd="3" presId="urn:microsoft.com/office/officeart/2009/3/layout/IncreasingArrowsProcess"/>
    <dgm:cxn modelId="{E29BA11D-FC46-4F36-A594-2A3B83F9CBBC}" type="presOf" srcId="{AA10F728-7E49-4945-A2F9-F2A0E4202E45}" destId="{5F43D52E-E28D-4627-BA9B-572794B3EFDC}" srcOrd="0" destOrd="0" presId="urn:microsoft.com/office/officeart/2009/3/layout/IncreasingArrowsProcess"/>
    <dgm:cxn modelId="{97339D28-27EB-4C6C-9DE5-CD7CDEF72A5C}" srcId="{9C93F1FB-CD5E-45CF-82E3-5B055DE1A6A7}" destId="{BED49BDB-BCC8-4B1D-B1FC-711A1E323E0F}" srcOrd="0" destOrd="0" parTransId="{DBB33508-8899-4D0E-836D-A79C1B59488B}" sibTransId="{958574D0-80CA-4163-AA86-C352C1F4308A}"/>
    <dgm:cxn modelId="{3C5AD13A-1ECD-4BC4-8461-2B75DBD59F3A}" type="presOf" srcId="{CBAE1128-9EB0-40EF-B9EE-44F51A0A7CF6}" destId="{D8C9B3D1-2AB8-4FE9-8540-BE89997444CC}" srcOrd="0" destOrd="1" presId="urn:microsoft.com/office/officeart/2009/3/layout/IncreasingArrowsProcess"/>
    <dgm:cxn modelId="{428BA85F-4FF2-458C-986E-4B6C5DCB4896}" srcId="{AA10F728-7E49-4945-A2F9-F2A0E4202E45}" destId="{9C93F1FB-CD5E-45CF-82E3-5B055DE1A6A7}" srcOrd="2" destOrd="0" parTransId="{2AEE6B16-E3E0-42A6-A4A7-6D1562B11292}" sibTransId="{7134C559-E133-4B9D-8FD2-C18E1D7D7344}"/>
    <dgm:cxn modelId="{8DBDAE4D-A751-46F5-AEC1-7883F8F413A1}" type="presOf" srcId="{9C93F1FB-CD5E-45CF-82E3-5B055DE1A6A7}" destId="{D8C9B3D1-2AB8-4FE9-8540-BE89997444CC}" srcOrd="0" destOrd="2" presId="urn:microsoft.com/office/officeart/2009/3/layout/IncreasingArrowsProcess"/>
    <dgm:cxn modelId="{19944352-BD67-4928-8809-32C19F04F114}" type="presOf" srcId="{B295C8C5-E491-4032-A756-CAF49F2A0358}" destId="{D8C9B3D1-2AB8-4FE9-8540-BE89997444CC}" srcOrd="0" destOrd="0" presId="urn:microsoft.com/office/officeart/2009/3/layout/IncreasingArrowsProcess"/>
    <dgm:cxn modelId="{8C77ED73-0B1E-4C66-A3CE-63572C92971C}" type="presOf" srcId="{68E091FC-A8EF-4F24-AF55-FDEE27604088}" destId="{A14B51FA-C2F7-48EE-A657-E1E99CD7F71C}" srcOrd="0" destOrd="0" presId="urn:microsoft.com/office/officeart/2009/3/layout/IncreasingArrowsProcess"/>
    <dgm:cxn modelId="{FDB8D985-B7AD-400A-969B-12520BF16593}" srcId="{AA10F728-7E49-4945-A2F9-F2A0E4202E45}" destId="{CBAE1128-9EB0-40EF-B9EE-44F51A0A7CF6}" srcOrd="1" destOrd="0" parTransId="{463A1996-61F3-49B3-9981-273F9BD7329C}" sibTransId="{A43238ED-C155-4124-A617-037D97937F2D}"/>
    <dgm:cxn modelId="{162B9BB0-5D78-4A06-A286-E5C3C84A5CDE}" srcId="{68E091FC-A8EF-4F24-AF55-FDEE27604088}" destId="{AA10F728-7E49-4945-A2F9-F2A0E4202E45}" srcOrd="0" destOrd="0" parTransId="{86019FE0-F704-4A56-9D86-104166DDFB68}" sibTransId="{BDE47A33-A496-4DD2-A4C8-C1FA3F21F578}"/>
    <dgm:cxn modelId="{037BA6EE-C98E-4E42-9E0D-32887CADD091}" srcId="{AA10F728-7E49-4945-A2F9-F2A0E4202E45}" destId="{B295C8C5-E491-4032-A756-CAF49F2A0358}" srcOrd="0" destOrd="0" parTransId="{592F9813-CFEC-4F38-A1FF-B77C5C92B628}" sibTransId="{DC98FCC4-1438-463B-BAD1-000C9368FAF6}"/>
    <dgm:cxn modelId="{A670CFA8-37B7-4859-82A7-0A99DAB36C63}" type="presParOf" srcId="{A14B51FA-C2F7-48EE-A657-E1E99CD7F71C}" destId="{5F43D52E-E28D-4627-BA9B-572794B3EFDC}" srcOrd="0" destOrd="0" presId="urn:microsoft.com/office/officeart/2009/3/layout/IncreasingArrowsProcess"/>
    <dgm:cxn modelId="{3EDFCFB5-D897-43BF-966A-E08C717D5528}" type="presParOf" srcId="{A14B51FA-C2F7-48EE-A657-E1E99CD7F71C}" destId="{D8C9B3D1-2AB8-4FE9-8540-BE89997444CC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FD335C-FF7E-4CDD-A71C-8599D6FC0DDF}" type="doc">
      <dgm:prSet loTypeId="urn:microsoft.com/office/officeart/2005/8/layout/target3" loCatId="relationship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F3AD9350-D873-43BA-BD08-3C3184362B9D}">
      <dgm:prSet/>
      <dgm:spPr/>
      <dgm:t>
        <a:bodyPr/>
        <a:lstStyle/>
        <a:p>
          <a:r>
            <a:rPr lang="es-ES" dirty="0"/>
            <a:t>Sentencia del Tribunal de Bolonia de 31 de diciembre de 2020</a:t>
          </a:r>
          <a:br>
            <a:rPr lang="es-ES" dirty="0"/>
          </a:br>
          <a:endParaRPr lang="es-ES" dirty="0"/>
        </a:p>
      </dgm:t>
    </dgm:pt>
    <dgm:pt modelId="{0B1D1044-9F86-4969-B986-8D6BFD4AB37F}" type="parTrans" cxnId="{9BE47440-4E4B-4C7B-A6DB-2D17367DA199}">
      <dgm:prSet/>
      <dgm:spPr/>
      <dgm:t>
        <a:bodyPr/>
        <a:lstStyle/>
        <a:p>
          <a:endParaRPr lang="es-ES"/>
        </a:p>
      </dgm:t>
    </dgm:pt>
    <dgm:pt modelId="{31E42F53-5DC3-4520-A446-E962589D67C5}" type="sibTrans" cxnId="{9BE47440-4E4B-4C7B-A6DB-2D17367DA199}">
      <dgm:prSet/>
      <dgm:spPr/>
      <dgm:t>
        <a:bodyPr/>
        <a:lstStyle/>
        <a:p>
          <a:endParaRPr lang="es-ES"/>
        </a:p>
      </dgm:t>
    </dgm:pt>
    <dgm:pt modelId="{3535EE27-9621-42E2-B813-E8EB78EF8606}">
      <dgm:prSet/>
      <dgm:spPr/>
      <dgm:t>
        <a:bodyPr/>
        <a:lstStyle/>
        <a:p>
          <a:r>
            <a:rPr lang="es-ES" dirty="0"/>
            <a:t>“Se trata de la primera vez en Europa que un tribunal cuestiona el funcionamiento de un sistema de gestión algorítmica de las personas trabajadoras y declara que los algoritmos pueden discriminar a las personas enfermas o a las personas trabajadoras que deciden participar en una acción sindical”.</a:t>
          </a:r>
        </a:p>
      </dgm:t>
    </dgm:pt>
    <dgm:pt modelId="{D8284CBA-14CE-4714-A295-B7C9D35A7A1C}" type="parTrans" cxnId="{EAEB3D91-E3D2-4B11-8FFC-F4051F1BF71F}">
      <dgm:prSet/>
      <dgm:spPr/>
      <dgm:t>
        <a:bodyPr/>
        <a:lstStyle/>
        <a:p>
          <a:endParaRPr lang="es-ES"/>
        </a:p>
      </dgm:t>
    </dgm:pt>
    <dgm:pt modelId="{35CE9FDD-D082-4958-A0FA-36842B19696D}" type="sibTrans" cxnId="{EAEB3D91-E3D2-4B11-8FFC-F4051F1BF71F}">
      <dgm:prSet/>
      <dgm:spPr/>
      <dgm:t>
        <a:bodyPr/>
        <a:lstStyle/>
        <a:p>
          <a:endParaRPr lang="es-ES"/>
        </a:p>
      </dgm:t>
    </dgm:pt>
    <dgm:pt modelId="{CA2014E0-9E73-4186-B75F-14B0ED6BB3C7}" type="pres">
      <dgm:prSet presAssocID="{FFFD335C-FF7E-4CDD-A71C-8599D6FC0DD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C7FC18B-439C-4FDB-A625-F6584A02B6BE}" type="pres">
      <dgm:prSet presAssocID="{F3AD9350-D873-43BA-BD08-3C3184362B9D}" presName="circle1" presStyleLbl="node1" presStyleIdx="0" presStyleCnt="2"/>
      <dgm:spPr/>
    </dgm:pt>
    <dgm:pt modelId="{1ED0546D-E13C-4403-8B69-3374F9D4D880}" type="pres">
      <dgm:prSet presAssocID="{F3AD9350-D873-43BA-BD08-3C3184362B9D}" presName="space" presStyleCnt="0"/>
      <dgm:spPr/>
    </dgm:pt>
    <dgm:pt modelId="{6849EA67-88A6-4913-8869-BA8295CA92EC}" type="pres">
      <dgm:prSet presAssocID="{F3AD9350-D873-43BA-BD08-3C3184362B9D}" presName="rect1" presStyleLbl="alignAcc1" presStyleIdx="0" presStyleCnt="2"/>
      <dgm:spPr/>
    </dgm:pt>
    <dgm:pt modelId="{03168DD2-A473-4B41-BDDF-47CEFA5A2CDE}" type="pres">
      <dgm:prSet presAssocID="{3535EE27-9621-42E2-B813-E8EB78EF8606}" presName="vertSpace2" presStyleLbl="node1" presStyleIdx="0" presStyleCnt="2"/>
      <dgm:spPr/>
    </dgm:pt>
    <dgm:pt modelId="{3DF85466-D514-4D57-B881-0923B1FF00B7}" type="pres">
      <dgm:prSet presAssocID="{3535EE27-9621-42E2-B813-E8EB78EF8606}" presName="circle2" presStyleLbl="node1" presStyleIdx="1" presStyleCnt="2"/>
      <dgm:spPr/>
    </dgm:pt>
    <dgm:pt modelId="{7D321A19-E95F-4172-9207-CDF11EC1F065}" type="pres">
      <dgm:prSet presAssocID="{3535EE27-9621-42E2-B813-E8EB78EF8606}" presName="rect2" presStyleLbl="alignAcc1" presStyleIdx="1" presStyleCnt="2" custScaleY="120652"/>
      <dgm:spPr/>
    </dgm:pt>
    <dgm:pt modelId="{D8DD2B20-4FEC-430C-A717-C94E80222945}" type="pres">
      <dgm:prSet presAssocID="{F3AD9350-D873-43BA-BD08-3C3184362B9D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6DE2CBF5-04D0-4184-B4D9-6B20C62E3CD6}" type="pres">
      <dgm:prSet presAssocID="{3535EE27-9621-42E2-B813-E8EB78EF8606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BE47440-4E4B-4C7B-A6DB-2D17367DA199}" srcId="{FFFD335C-FF7E-4CDD-A71C-8599D6FC0DDF}" destId="{F3AD9350-D873-43BA-BD08-3C3184362B9D}" srcOrd="0" destOrd="0" parTransId="{0B1D1044-9F86-4969-B986-8D6BFD4AB37F}" sibTransId="{31E42F53-5DC3-4520-A446-E962589D67C5}"/>
    <dgm:cxn modelId="{9F21D74B-A871-4795-BA09-5DA0C05FFD64}" type="presOf" srcId="{3535EE27-9621-42E2-B813-E8EB78EF8606}" destId="{7D321A19-E95F-4172-9207-CDF11EC1F065}" srcOrd="0" destOrd="0" presId="urn:microsoft.com/office/officeart/2005/8/layout/target3"/>
    <dgm:cxn modelId="{0A8F667B-329C-4555-AF00-9C42E2060CAD}" type="presOf" srcId="{3535EE27-9621-42E2-B813-E8EB78EF8606}" destId="{6DE2CBF5-04D0-4184-B4D9-6B20C62E3CD6}" srcOrd="1" destOrd="0" presId="urn:microsoft.com/office/officeart/2005/8/layout/target3"/>
    <dgm:cxn modelId="{EAEB3D91-E3D2-4B11-8FFC-F4051F1BF71F}" srcId="{FFFD335C-FF7E-4CDD-A71C-8599D6FC0DDF}" destId="{3535EE27-9621-42E2-B813-E8EB78EF8606}" srcOrd="1" destOrd="0" parTransId="{D8284CBA-14CE-4714-A295-B7C9D35A7A1C}" sibTransId="{35CE9FDD-D082-4958-A0FA-36842B19696D}"/>
    <dgm:cxn modelId="{8357B1AB-B040-4A14-A3BC-9FEA1E007849}" type="presOf" srcId="{F3AD9350-D873-43BA-BD08-3C3184362B9D}" destId="{D8DD2B20-4FEC-430C-A717-C94E80222945}" srcOrd="1" destOrd="0" presId="urn:microsoft.com/office/officeart/2005/8/layout/target3"/>
    <dgm:cxn modelId="{52050BCB-A2BD-456F-B03F-970C5422CE80}" type="presOf" srcId="{F3AD9350-D873-43BA-BD08-3C3184362B9D}" destId="{6849EA67-88A6-4913-8869-BA8295CA92EC}" srcOrd="0" destOrd="0" presId="urn:microsoft.com/office/officeart/2005/8/layout/target3"/>
    <dgm:cxn modelId="{E18D6DFC-99DE-4E6F-8938-C173A7112BE1}" type="presOf" srcId="{FFFD335C-FF7E-4CDD-A71C-8599D6FC0DDF}" destId="{CA2014E0-9E73-4186-B75F-14B0ED6BB3C7}" srcOrd="0" destOrd="0" presId="urn:microsoft.com/office/officeart/2005/8/layout/target3"/>
    <dgm:cxn modelId="{35067AFC-DEBE-4B3F-8A3A-8E5C491EE532}" type="presParOf" srcId="{CA2014E0-9E73-4186-B75F-14B0ED6BB3C7}" destId="{8C7FC18B-439C-4FDB-A625-F6584A02B6BE}" srcOrd="0" destOrd="0" presId="urn:microsoft.com/office/officeart/2005/8/layout/target3"/>
    <dgm:cxn modelId="{6C7C0367-EFA2-4CF1-98C7-0157EF029E25}" type="presParOf" srcId="{CA2014E0-9E73-4186-B75F-14B0ED6BB3C7}" destId="{1ED0546D-E13C-4403-8B69-3374F9D4D880}" srcOrd="1" destOrd="0" presId="urn:microsoft.com/office/officeart/2005/8/layout/target3"/>
    <dgm:cxn modelId="{D4D8482D-AFC3-4572-A082-58B2F6118453}" type="presParOf" srcId="{CA2014E0-9E73-4186-B75F-14B0ED6BB3C7}" destId="{6849EA67-88A6-4913-8869-BA8295CA92EC}" srcOrd="2" destOrd="0" presId="urn:microsoft.com/office/officeart/2005/8/layout/target3"/>
    <dgm:cxn modelId="{0DEE3142-8052-40B6-A56A-0777EA5DF52F}" type="presParOf" srcId="{CA2014E0-9E73-4186-B75F-14B0ED6BB3C7}" destId="{03168DD2-A473-4B41-BDDF-47CEFA5A2CDE}" srcOrd="3" destOrd="0" presId="urn:microsoft.com/office/officeart/2005/8/layout/target3"/>
    <dgm:cxn modelId="{E65BD117-ED3C-450D-8A00-7D41D7A40CA6}" type="presParOf" srcId="{CA2014E0-9E73-4186-B75F-14B0ED6BB3C7}" destId="{3DF85466-D514-4D57-B881-0923B1FF00B7}" srcOrd="4" destOrd="0" presId="urn:microsoft.com/office/officeart/2005/8/layout/target3"/>
    <dgm:cxn modelId="{A3ACA7A7-1ACC-4847-9122-4297F3888D30}" type="presParOf" srcId="{CA2014E0-9E73-4186-B75F-14B0ED6BB3C7}" destId="{7D321A19-E95F-4172-9207-CDF11EC1F065}" srcOrd="5" destOrd="0" presId="urn:microsoft.com/office/officeart/2005/8/layout/target3"/>
    <dgm:cxn modelId="{27A0A86D-220D-4579-BDA2-3C62E60BBF7E}" type="presParOf" srcId="{CA2014E0-9E73-4186-B75F-14B0ED6BB3C7}" destId="{D8DD2B20-4FEC-430C-A717-C94E80222945}" srcOrd="6" destOrd="0" presId="urn:microsoft.com/office/officeart/2005/8/layout/target3"/>
    <dgm:cxn modelId="{87952CC3-39C0-473F-8251-1EEA44E98C1F}" type="presParOf" srcId="{CA2014E0-9E73-4186-B75F-14B0ED6BB3C7}" destId="{6DE2CBF5-04D0-4184-B4D9-6B20C62E3CD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DE686-6B6D-4191-9E49-5F1885E928B2}">
      <dsp:nvSpPr>
        <dsp:cNvPr id="0" name=""/>
        <dsp:cNvSpPr/>
      </dsp:nvSpPr>
      <dsp:spPr>
        <a:xfrm>
          <a:off x="0" y="0"/>
          <a:ext cx="746247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2A5D83-BA9E-4E45-B0D5-CDD113AC6517}">
      <dsp:nvSpPr>
        <dsp:cNvPr id="0" name=""/>
        <dsp:cNvSpPr/>
      </dsp:nvSpPr>
      <dsp:spPr>
        <a:xfrm>
          <a:off x="0" y="0"/>
          <a:ext cx="1492495" cy="151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¿A qué nos referimos cuando hablamos de la </a:t>
          </a:r>
          <a:r>
            <a:rPr lang="es-ES" sz="1400" b="1" u="sng" kern="1200" dirty="0"/>
            <a:t>revolución tecnológica</a:t>
          </a:r>
          <a:r>
            <a:rPr lang="es-ES" sz="1400" kern="1200" dirty="0"/>
            <a:t>?</a:t>
          </a:r>
        </a:p>
      </dsp:txBody>
      <dsp:txXfrm>
        <a:off x="0" y="0"/>
        <a:ext cx="1492495" cy="1511779"/>
      </dsp:txXfrm>
    </dsp:sp>
    <dsp:sp modelId="{0CAD3380-20FC-4FB2-96C0-FC129D7C602B}">
      <dsp:nvSpPr>
        <dsp:cNvPr id="0" name=""/>
        <dsp:cNvSpPr/>
      </dsp:nvSpPr>
      <dsp:spPr>
        <a:xfrm>
          <a:off x="1604432" y="68650"/>
          <a:ext cx="5858045" cy="137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TICS, digitalización, robótica, IA, </a:t>
          </a:r>
          <a:r>
            <a:rPr lang="es-ES" sz="1400" i="1" kern="1200"/>
            <a:t>Big Data</a:t>
          </a:r>
          <a:r>
            <a:rPr lang="es-ES" sz="1400" kern="1200"/>
            <a:t>, </a:t>
          </a:r>
          <a:r>
            <a:rPr lang="es-ES" sz="1400" i="1" kern="1200"/>
            <a:t>Cloud computing</a:t>
          </a:r>
          <a:r>
            <a:rPr lang="es-ES" sz="1400" kern="1200"/>
            <a:t>, </a:t>
          </a:r>
          <a:r>
            <a:rPr lang="es-ES" sz="1400" i="1" kern="1200"/>
            <a:t>Smart contracts</a:t>
          </a:r>
          <a:r>
            <a:rPr lang="es-ES" sz="1400" kern="1200"/>
            <a:t>, </a:t>
          </a:r>
          <a:r>
            <a:rPr lang="es-ES" sz="1400" i="1" kern="1200"/>
            <a:t>Machine learning</a:t>
          </a:r>
          <a:r>
            <a:rPr lang="es-ES" sz="1400" kern="1200"/>
            <a:t>…</a:t>
          </a:r>
          <a:endParaRPr lang="es-ES" sz="1400" kern="1200" dirty="0"/>
        </a:p>
      </dsp:txBody>
      <dsp:txXfrm>
        <a:off x="1604432" y="68650"/>
        <a:ext cx="5858045" cy="1373002"/>
      </dsp:txXfrm>
    </dsp:sp>
    <dsp:sp modelId="{0109A016-51B5-4935-9405-8CC73D4D4C13}">
      <dsp:nvSpPr>
        <dsp:cNvPr id="0" name=""/>
        <dsp:cNvSpPr/>
      </dsp:nvSpPr>
      <dsp:spPr>
        <a:xfrm>
          <a:off x="1492495" y="1441652"/>
          <a:ext cx="59699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2DD172-42B9-495C-B87C-9E66E9ACDCBD}">
      <dsp:nvSpPr>
        <dsp:cNvPr id="0" name=""/>
        <dsp:cNvSpPr/>
      </dsp:nvSpPr>
      <dsp:spPr>
        <a:xfrm>
          <a:off x="0" y="1511778"/>
          <a:ext cx="7462478" cy="0"/>
        </a:xfrm>
        <a:prstGeom prst="line">
          <a:avLst/>
        </a:prstGeom>
        <a:gradFill rotWithShape="0">
          <a:gsLst>
            <a:gs pos="0">
              <a:schemeClr val="accent2">
                <a:hueOff val="37813"/>
                <a:satOff val="4346"/>
                <a:lumOff val="-3464"/>
                <a:alphaOff val="0"/>
                <a:tint val="96000"/>
                <a:lumMod val="104000"/>
              </a:schemeClr>
            </a:gs>
            <a:gs pos="100000">
              <a:schemeClr val="accent2">
                <a:hueOff val="37813"/>
                <a:satOff val="4346"/>
                <a:lumOff val="-346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7813"/>
              <a:satOff val="4346"/>
              <a:lumOff val="-346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1B785C-7C26-4AA5-AFD1-6C0BD385E32A}">
      <dsp:nvSpPr>
        <dsp:cNvPr id="0" name=""/>
        <dsp:cNvSpPr/>
      </dsp:nvSpPr>
      <dsp:spPr>
        <a:xfrm>
          <a:off x="0" y="1511779"/>
          <a:ext cx="1492495" cy="151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El ordenamiento jurídico como un nuevo Sísifo</a:t>
          </a:r>
        </a:p>
      </dsp:txBody>
      <dsp:txXfrm>
        <a:off x="0" y="1511779"/>
        <a:ext cx="1492495" cy="1511779"/>
      </dsp:txXfrm>
    </dsp:sp>
    <dsp:sp modelId="{874607FA-FC1F-4625-A480-8EA3EF244B65}">
      <dsp:nvSpPr>
        <dsp:cNvPr id="0" name=""/>
        <dsp:cNvSpPr/>
      </dsp:nvSpPr>
      <dsp:spPr>
        <a:xfrm>
          <a:off x="1604432" y="1580429"/>
          <a:ext cx="5858045" cy="137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Alcanzada la cumbre de la resolución de un problema, surge otro nuevo</a:t>
          </a:r>
          <a:endParaRPr lang="es-ES" sz="1400" kern="1200" dirty="0"/>
        </a:p>
      </dsp:txBody>
      <dsp:txXfrm>
        <a:off x="1604432" y="1580429"/>
        <a:ext cx="5858045" cy="1373002"/>
      </dsp:txXfrm>
    </dsp:sp>
    <dsp:sp modelId="{93CAC5C4-CB45-4C6D-ABF0-1866E8B57D8F}">
      <dsp:nvSpPr>
        <dsp:cNvPr id="0" name=""/>
        <dsp:cNvSpPr/>
      </dsp:nvSpPr>
      <dsp:spPr>
        <a:xfrm>
          <a:off x="1492495" y="2953431"/>
          <a:ext cx="59699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ADC1C6-CEAA-4342-AE70-655C3F32BE68}">
      <dsp:nvSpPr>
        <dsp:cNvPr id="0" name=""/>
        <dsp:cNvSpPr/>
      </dsp:nvSpPr>
      <dsp:spPr>
        <a:xfrm>
          <a:off x="0" y="3023557"/>
          <a:ext cx="7462478" cy="0"/>
        </a:xfrm>
        <a:prstGeom prst="line">
          <a:avLst/>
        </a:prstGeom>
        <a:gradFill rotWithShape="0">
          <a:gsLst>
            <a:gs pos="0">
              <a:schemeClr val="accent2">
                <a:hueOff val="75626"/>
                <a:satOff val="8693"/>
                <a:lumOff val="-6929"/>
                <a:alphaOff val="0"/>
                <a:tint val="96000"/>
                <a:lumMod val="104000"/>
              </a:schemeClr>
            </a:gs>
            <a:gs pos="100000">
              <a:schemeClr val="accent2">
                <a:hueOff val="75626"/>
                <a:satOff val="8693"/>
                <a:lumOff val="-692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75626"/>
              <a:satOff val="8693"/>
              <a:lumOff val="-692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9E5EB-302B-43B2-96DD-691942DAD308}">
      <dsp:nvSpPr>
        <dsp:cNvPr id="0" name=""/>
        <dsp:cNvSpPr/>
      </dsp:nvSpPr>
      <dsp:spPr>
        <a:xfrm>
          <a:off x="0" y="3023558"/>
          <a:ext cx="1492495" cy="151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La relación entre Derecho y tecnología como un </a:t>
          </a:r>
          <a:r>
            <a:rPr lang="es-ES" sz="1400" b="1" u="sng" kern="1200" dirty="0"/>
            <a:t>problema clásico</a:t>
          </a:r>
          <a:endParaRPr lang="es-ES" sz="1400" kern="1200" dirty="0"/>
        </a:p>
      </dsp:txBody>
      <dsp:txXfrm>
        <a:off x="0" y="3023558"/>
        <a:ext cx="1492495" cy="1511779"/>
      </dsp:txXfrm>
    </dsp:sp>
    <dsp:sp modelId="{1C4F3ADB-1979-477F-843A-34FD666A2344}">
      <dsp:nvSpPr>
        <dsp:cNvPr id="0" name=""/>
        <dsp:cNvSpPr/>
      </dsp:nvSpPr>
      <dsp:spPr>
        <a:xfrm>
          <a:off x="1604432" y="3092208"/>
          <a:ext cx="5858045" cy="137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La única o principal diferencia son los tiempos, los ritmos y la velocidad de los cambios</a:t>
          </a:r>
        </a:p>
      </dsp:txBody>
      <dsp:txXfrm>
        <a:off x="1604432" y="3092208"/>
        <a:ext cx="5858045" cy="1373002"/>
      </dsp:txXfrm>
    </dsp:sp>
    <dsp:sp modelId="{7A8A8B61-A09F-45E9-86C8-8170555BFFC6}">
      <dsp:nvSpPr>
        <dsp:cNvPr id="0" name=""/>
        <dsp:cNvSpPr/>
      </dsp:nvSpPr>
      <dsp:spPr>
        <a:xfrm>
          <a:off x="1492495" y="4465210"/>
          <a:ext cx="59699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60BAFD-E6CE-4D93-A011-31866CA7F651}">
      <dsp:nvSpPr>
        <dsp:cNvPr id="0" name=""/>
        <dsp:cNvSpPr/>
      </dsp:nvSpPr>
      <dsp:spPr>
        <a:xfrm>
          <a:off x="0" y="4535337"/>
          <a:ext cx="7462478" cy="0"/>
        </a:xfrm>
        <a:prstGeom prst="line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96000"/>
                <a:lumMod val="104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1ABB6C-5ADE-4232-9985-147A41F3B61A}">
      <dsp:nvSpPr>
        <dsp:cNvPr id="0" name=""/>
        <dsp:cNvSpPr/>
      </dsp:nvSpPr>
      <dsp:spPr>
        <a:xfrm>
          <a:off x="0" y="4535337"/>
          <a:ext cx="1492495" cy="151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¿Es siempre necesario el </a:t>
          </a:r>
          <a:r>
            <a:rPr lang="es-ES" sz="1400" b="1" u="sng" kern="1200"/>
            <a:t>cambio normativo</a:t>
          </a:r>
          <a:r>
            <a:rPr lang="es-ES" sz="1400" kern="1200"/>
            <a:t>?</a:t>
          </a:r>
          <a:endParaRPr lang="es-ES" sz="1400" kern="1200" dirty="0"/>
        </a:p>
      </dsp:txBody>
      <dsp:txXfrm>
        <a:off x="0" y="4535337"/>
        <a:ext cx="1492495" cy="1511779"/>
      </dsp:txXfrm>
    </dsp:sp>
    <dsp:sp modelId="{1D11E23A-45CF-4E31-93EF-1824AE22AEA7}">
      <dsp:nvSpPr>
        <dsp:cNvPr id="0" name=""/>
        <dsp:cNvSpPr/>
      </dsp:nvSpPr>
      <dsp:spPr>
        <a:xfrm>
          <a:off x="1604432" y="4603987"/>
          <a:ext cx="5858045" cy="137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¿No es posible una correcta exégesis de la norma?</a:t>
          </a:r>
        </a:p>
      </dsp:txBody>
      <dsp:txXfrm>
        <a:off x="1604432" y="4603987"/>
        <a:ext cx="5858045" cy="1373002"/>
      </dsp:txXfrm>
    </dsp:sp>
    <dsp:sp modelId="{952EE821-E642-467A-BB30-7699FE0F6DB0}">
      <dsp:nvSpPr>
        <dsp:cNvPr id="0" name=""/>
        <dsp:cNvSpPr/>
      </dsp:nvSpPr>
      <dsp:spPr>
        <a:xfrm>
          <a:off x="1492495" y="5976989"/>
          <a:ext cx="59699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9D997-4784-49A0-B036-15BED206F08F}">
      <dsp:nvSpPr>
        <dsp:cNvPr id="0" name=""/>
        <dsp:cNvSpPr/>
      </dsp:nvSpPr>
      <dsp:spPr>
        <a:xfrm>
          <a:off x="0" y="264416"/>
          <a:ext cx="10353761" cy="242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Real Decreto-ley 9/2021, de 11 de mayo, por el que se </a:t>
          </a:r>
          <a:r>
            <a:rPr lang="es-ES" sz="2800" b="1" u="sng" kern="1200" dirty="0"/>
            <a:t>modifica el Estatuto de los Trabajadores </a:t>
          </a:r>
          <a:r>
            <a:rPr lang="es-ES" sz="2800" kern="1200" dirty="0"/>
            <a:t>(RD </a:t>
          </a:r>
          <a:r>
            <a:rPr lang="es-ES" sz="2800" kern="1200" dirty="0" err="1"/>
            <a:t>Leg</a:t>
          </a:r>
          <a:r>
            <a:rPr lang="es-ES" sz="2800" kern="1200" dirty="0"/>
            <a:t>. 2/2015, de 23 de octubre) para garantizar los derechos laborales de las personas dedicadas al reparto en el ámbito de plataformas digitales (</a:t>
          </a:r>
          <a:r>
            <a:rPr lang="es-ES" sz="2800" i="1" kern="1200" dirty="0"/>
            <a:t>Ley </a:t>
          </a:r>
          <a:r>
            <a:rPr lang="es-ES" sz="2800" i="1" kern="1200" dirty="0" err="1"/>
            <a:t>Rider</a:t>
          </a:r>
          <a:r>
            <a:rPr lang="es-ES" sz="2800" kern="1200" dirty="0"/>
            <a:t>)</a:t>
          </a:r>
        </a:p>
      </dsp:txBody>
      <dsp:txXfrm>
        <a:off x="118342" y="382758"/>
        <a:ext cx="10117077" cy="2187556"/>
      </dsp:txXfrm>
    </dsp:sp>
    <dsp:sp modelId="{E591E15C-4506-4221-8AB4-6E0930D47029}">
      <dsp:nvSpPr>
        <dsp:cNvPr id="0" name=""/>
        <dsp:cNvSpPr/>
      </dsp:nvSpPr>
      <dsp:spPr>
        <a:xfrm>
          <a:off x="0" y="2688657"/>
          <a:ext cx="10353761" cy="16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3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 dirty="0"/>
            <a:t>Derecho de los RLT  a “ser informados por la empresa de los parámetros, reglas e instrucciones en los que se basan los algoritmos o sistemas de IA que afecten a la toma de decisiones que pueden incidir en las condiciones de trabajo, el acceso y el mantenimiento del empleo, incluida la elaboración de perfiles” (art.64.4 d) ET)</a:t>
          </a:r>
        </a:p>
      </dsp:txBody>
      <dsp:txXfrm>
        <a:off x="0" y="2688657"/>
        <a:ext cx="10353761" cy="1622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3250E-221B-4CF6-89A6-2797678ED09F}">
      <dsp:nvSpPr>
        <dsp:cNvPr id="0" name=""/>
        <dsp:cNvSpPr/>
      </dsp:nvSpPr>
      <dsp:spPr>
        <a:xfrm>
          <a:off x="0" y="3243"/>
          <a:ext cx="7276727" cy="22449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BB3F5-1083-48D5-BDFA-B055B6CF696F}">
      <dsp:nvSpPr>
        <dsp:cNvPr id="0" name=""/>
        <dsp:cNvSpPr/>
      </dsp:nvSpPr>
      <dsp:spPr>
        <a:xfrm>
          <a:off x="469719" y="698684"/>
          <a:ext cx="854035" cy="8540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1B477-8E6E-4693-BB1A-4AAD53127C34}">
      <dsp:nvSpPr>
        <dsp:cNvPr id="0" name=""/>
        <dsp:cNvSpPr/>
      </dsp:nvSpPr>
      <dsp:spPr>
        <a:xfrm>
          <a:off x="1793473" y="349306"/>
          <a:ext cx="3274527" cy="155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37" tIns="164337" rIns="164337" bIns="1643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Deberes de las administraciones públicas  en relación con el uso de algoritmos e IA</a:t>
          </a:r>
        </a:p>
      </dsp:txBody>
      <dsp:txXfrm>
        <a:off x="1793473" y="349306"/>
        <a:ext cx="3274527" cy="1552791"/>
      </dsp:txXfrm>
    </dsp:sp>
    <dsp:sp modelId="{FE0BD2F5-0AD5-4332-8AD6-8F8814BFAD6D}">
      <dsp:nvSpPr>
        <dsp:cNvPr id="0" name=""/>
        <dsp:cNvSpPr/>
      </dsp:nvSpPr>
      <dsp:spPr>
        <a:xfrm>
          <a:off x="5068000" y="163809"/>
          <a:ext cx="2206973" cy="192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37" tIns="164337" rIns="164337" bIns="1643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transparencia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rendición de cuentas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evaluaciones de impacto sobre posibles sesgos discriminatorios</a:t>
          </a:r>
        </a:p>
      </dsp:txBody>
      <dsp:txXfrm>
        <a:off x="5068000" y="163809"/>
        <a:ext cx="2206973" cy="1923783"/>
      </dsp:txXfrm>
    </dsp:sp>
    <dsp:sp modelId="{60C6937E-8591-4D93-929C-41928F263DBC}">
      <dsp:nvSpPr>
        <dsp:cNvPr id="0" name=""/>
        <dsp:cNvSpPr/>
      </dsp:nvSpPr>
      <dsp:spPr>
        <a:xfrm>
          <a:off x="0" y="2636357"/>
          <a:ext cx="7276727" cy="15527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35313-C1FC-4E47-9A01-569C924E94D2}">
      <dsp:nvSpPr>
        <dsp:cNvPr id="0" name=""/>
        <dsp:cNvSpPr/>
      </dsp:nvSpPr>
      <dsp:spPr>
        <a:xfrm>
          <a:off x="469719" y="2985735"/>
          <a:ext cx="854035" cy="8540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9DFDB-CCD6-4402-AA4C-028147A351EC}">
      <dsp:nvSpPr>
        <dsp:cNvPr id="0" name=""/>
        <dsp:cNvSpPr/>
      </dsp:nvSpPr>
      <dsp:spPr>
        <a:xfrm>
          <a:off x="1793473" y="2636357"/>
          <a:ext cx="3274527" cy="155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37" tIns="164337" rIns="164337" bIns="1643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Administraciones públicas y empresas promoverán el uso de una IA</a:t>
          </a:r>
        </a:p>
      </dsp:txBody>
      <dsp:txXfrm>
        <a:off x="1793473" y="2636357"/>
        <a:ext cx="3274527" cy="1552791"/>
      </dsp:txXfrm>
    </dsp:sp>
    <dsp:sp modelId="{56494016-A050-4C8C-9403-FE358E6CE53C}">
      <dsp:nvSpPr>
        <dsp:cNvPr id="0" name=""/>
        <dsp:cNvSpPr/>
      </dsp:nvSpPr>
      <dsp:spPr>
        <a:xfrm>
          <a:off x="5068000" y="2636357"/>
          <a:ext cx="2206973" cy="155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37" tIns="164337" rIns="164337" bIns="1643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ética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confiable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respetuosa con los derechos fundamentales</a:t>
          </a:r>
        </a:p>
      </dsp:txBody>
      <dsp:txXfrm>
        <a:off x="5068000" y="2636357"/>
        <a:ext cx="2206973" cy="1552791"/>
      </dsp:txXfrm>
    </dsp:sp>
    <dsp:sp modelId="{47911E3D-1AE5-4C82-8ADD-B928367B9E38}">
      <dsp:nvSpPr>
        <dsp:cNvPr id="0" name=""/>
        <dsp:cNvSpPr/>
      </dsp:nvSpPr>
      <dsp:spPr>
        <a:xfrm>
          <a:off x="0" y="4577346"/>
          <a:ext cx="7276727" cy="15527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F40D8-B179-4898-8070-23A94297DBCB}">
      <dsp:nvSpPr>
        <dsp:cNvPr id="0" name=""/>
        <dsp:cNvSpPr/>
      </dsp:nvSpPr>
      <dsp:spPr>
        <a:xfrm>
          <a:off x="469719" y="4926724"/>
          <a:ext cx="854035" cy="8540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0C229-4CBF-4D5B-A8FA-ED5DE975E87F}">
      <dsp:nvSpPr>
        <dsp:cNvPr id="0" name=""/>
        <dsp:cNvSpPr/>
      </dsp:nvSpPr>
      <dsp:spPr>
        <a:xfrm>
          <a:off x="1793473" y="4577346"/>
          <a:ext cx="5481500" cy="155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37" tIns="164337" rIns="164337" bIns="1643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Promoción de un sello de calidad de los algoritmos</a:t>
          </a:r>
        </a:p>
      </dsp:txBody>
      <dsp:txXfrm>
        <a:off x="1793473" y="4577346"/>
        <a:ext cx="5481500" cy="15527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D7844-6249-4C77-BC21-89C6DB1152C6}">
      <dsp:nvSpPr>
        <dsp:cNvPr id="0" name=""/>
        <dsp:cNvSpPr/>
      </dsp:nvSpPr>
      <dsp:spPr>
        <a:xfrm rot="5400000">
          <a:off x="1814684" y="233257"/>
          <a:ext cx="1885052" cy="313668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46BEEE-9A4F-43F5-9D6B-EF958BD8BF3E}">
      <dsp:nvSpPr>
        <dsp:cNvPr id="0" name=""/>
        <dsp:cNvSpPr/>
      </dsp:nvSpPr>
      <dsp:spPr>
        <a:xfrm>
          <a:off x="1500022" y="1170450"/>
          <a:ext cx="2831816" cy="248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u="sng" kern="1200" dirty="0"/>
            <a:t>Protección de datos como derecho fundamental </a:t>
          </a:r>
          <a:r>
            <a:rPr lang="es-ES" sz="2000" kern="1200" dirty="0"/>
            <a:t>(art.18.4 CE)</a:t>
          </a:r>
        </a:p>
      </dsp:txBody>
      <dsp:txXfrm>
        <a:off x="1500022" y="1170450"/>
        <a:ext cx="2831816" cy="2482253"/>
      </dsp:txXfrm>
    </dsp:sp>
    <dsp:sp modelId="{1BEFAF53-946C-4502-8CC1-E6DD1C6DB3F6}">
      <dsp:nvSpPr>
        <dsp:cNvPr id="0" name=""/>
        <dsp:cNvSpPr/>
      </dsp:nvSpPr>
      <dsp:spPr>
        <a:xfrm>
          <a:off x="3797533" y="2331"/>
          <a:ext cx="534305" cy="53430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21E62D-DC3E-4AF3-8213-70E106B73011}">
      <dsp:nvSpPr>
        <dsp:cNvPr id="0" name=""/>
        <dsp:cNvSpPr/>
      </dsp:nvSpPr>
      <dsp:spPr>
        <a:xfrm rot="5400000">
          <a:off x="5281381" y="-624579"/>
          <a:ext cx="1885052" cy="313668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594816-D1CE-40E0-BE1A-7289E0D6242B}">
      <dsp:nvSpPr>
        <dsp:cNvPr id="0" name=""/>
        <dsp:cNvSpPr/>
      </dsp:nvSpPr>
      <dsp:spPr>
        <a:xfrm>
          <a:off x="4966719" y="312613"/>
          <a:ext cx="2831816" cy="248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 ley limitará el uso de la informática para garantizar el </a:t>
          </a:r>
          <a:r>
            <a:rPr lang="es-ES" sz="2000" b="1" u="sng" kern="1200" dirty="0"/>
            <a:t>honor, la intimidad personal y familiar de los ciudadanos y el pleno ejercicio de sus derechos </a:t>
          </a:r>
        </a:p>
      </dsp:txBody>
      <dsp:txXfrm>
        <a:off x="4966719" y="312613"/>
        <a:ext cx="2831816" cy="24822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0EEF9-A9BF-4861-ACAB-FD0453A16E51}">
      <dsp:nvSpPr>
        <dsp:cNvPr id="0" name=""/>
        <dsp:cNvSpPr/>
      </dsp:nvSpPr>
      <dsp:spPr>
        <a:xfrm>
          <a:off x="0" y="642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25CD3E-3A49-4229-A68A-C050A26445EB}">
      <dsp:nvSpPr>
        <dsp:cNvPr id="0" name=""/>
        <dsp:cNvSpPr/>
      </dsp:nvSpPr>
      <dsp:spPr>
        <a:xfrm>
          <a:off x="0" y="642"/>
          <a:ext cx="6832212" cy="7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Derecho al olvido: supresión de información o datos personales antiguos, lesivos para los derechos, innecesarios; retirada del consentimiento…</a:t>
          </a:r>
        </a:p>
      </dsp:txBody>
      <dsp:txXfrm>
        <a:off x="0" y="642"/>
        <a:ext cx="6832212" cy="751927"/>
      </dsp:txXfrm>
    </dsp:sp>
    <dsp:sp modelId="{4EFAC6C6-94F4-4A07-BA60-62B0DDCE9A4D}">
      <dsp:nvSpPr>
        <dsp:cNvPr id="0" name=""/>
        <dsp:cNvSpPr/>
      </dsp:nvSpPr>
      <dsp:spPr>
        <a:xfrm>
          <a:off x="0" y="752570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A4CD1-C461-414D-80FB-9D75E033D818}">
      <dsp:nvSpPr>
        <dsp:cNvPr id="0" name=""/>
        <dsp:cNvSpPr/>
      </dsp:nvSpPr>
      <dsp:spPr>
        <a:xfrm>
          <a:off x="0" y="752570"/>
          <a:ext cx="6832212" cy="7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Derecho de rectificación en Internet</a:t>
          </a:r>
        </a:p>
      </dsp:txBody>
      <dsp:txXfrm>
        <a:off x="0" y="752570"/>
        <a:ext cx="6832212" cy="751927"/>
      </dsp:txXfrm>
    </dsp:sp>
    <dsp:sp modelId="{B99EE92E-83D7-4E05-974E-790EBA27EF8C}">
      <dsp:nvSpPr>
        <dsp:cNvPr id="0" name=""/>
        <dsp:cNvSpPr/>
      </dsp:nvSpPr>
      <dsp:spPr>
        <a:xfrm>
          <a:off x="0" y="1504498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0AEA0-E02D-42EE-B013-02C8AA4CB4BA}">
      <dsp:nvSpPr>
        <dsp:cNvPr id="0" name=""/>
        <dsp:cNvSpPr/>
      </dsp:nvSpPr>
      <dsp:spPr>
        <a:xfrm>
          <a:off x="0" y="1504498"/>
          <a:ext cx="6832212" cy="7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Derecho de actualización de informaciones en Internet</a:t>
          </a:r>
        </a:p>
      </dsp:txBody>
      <dsp:txXfrm>
        <a:off x="0" y="1504498"/>
        <a:ext cx="6832212" cy="751927"/>
      </dsp:txXfrm>
    </dsp:sp>
    <dsp:sp modelId="{5A4C5C7F-F319-4D6F-B9F5-3629ECAE2E56}">
      <dsp:nvSpPr>
        <dsp:cNvPr id="0" name=""/>
        <dsp:cNvSpPr/>
      </dsp:nvSpPr>
      <dsp:spPr>
        <a:xfrm>
          <a:off x="0" y="2256425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4DC76-FE17-4680-8BBC-97EC93D6599F}">
      <dsp:nvSpPr>
        <dsp:cNvPr id="0" name=""/>
        <dsp:cNvSpPr/>
      </dsp:nvSpPr>
      <dsp:spPr>
        <a:xfrm>
          <a:off x="0" y="2256425"/>
          <a:ext cx="6832212" cy="7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Derecho a la portabilidad en servicios de redes sociales y equivalentes</a:t>
          </a:r>
        </a:p>
      </dsp:txBody>
      <dsp:txXfrm>
        <a:off x="0" y="2256425"/>
        <a:ext cx="6832212" cy="751927"/>
      </dsp:txXfrm>
    </dsp:sp>
    <dsp:sp modelId="{753132E1-73CD-42D1-ABFA-C1181BA268D4}">
      <dsp:nvSpPr>
        <dsp:cNvPr id="0" name=""/>
        <dsp:cNvSpPr/>
      </dsp:nvSpPr>
      <dsp:spPr>
        <a:xfrm>
          <a:off x="0" y="3008353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195F7B-E128-46B3-B548-DFC3B8ABD538}">
      <dsp:nvSpPr>
        <dsp:cNvPr id="0" name=""/>
        <dsp:cNvSpPr/>
      </dsp:nvSpPr>
      <dsp:spPr>
        <a:xfrm>
          <a:off x="0" y="3008353"/>
          <a:ext cx="6832212" cy="7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Oposición para actuaciones de mercadotecnia directa</a:t>
          </a:r>
        </a:p>
      </dsp:txBody>
      <dsp:txXfrm>
        <a:off x="0" y="3008353"/>
        <a:ext cx="6832212" cy="751927"/>
      </dsp:txXfrm>
    </dsp:sp>
    <dsp:sp modelId="{E68EDE0B-0D7B-4E85-9D28-E6B18CDC0A13}">
      <dsp:nvSpPr>
        <dsp:cNvPr id="0" name=""/>
        <dsp:cNvSpPr/>
      </dsp:nvSpPr>
      <dsp:spPr>
        <a:xfrm>
          <a:off x="0" y="3760280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38FE7-1ACC-4248-90FB-4D42DC5D0C74}">
      <dsp:nvSpPr>
        <dsp:cNvPr id="0" name=""/>
        <dsp:cNvSpPr/>
      </dsp:nvSpPr>
      <dsp:spPr>
        <a:xfrm>
          <a:off x="0" y="3760280"/>
          <a:ext cx="6832212" cy="7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Datos utilizados ilícitamente</a:t>
          </a:r>
        </a:p>
      </dsp:txBody>
      <dsp:txXfrm>
        <a:off x="0" y="3760280"/>
        <a:ext cx="6832212" cy="751927"/>
      </dsp:txXfrm>
    </dsp:sp>
    <dsp:sp modelId="{0D5754BF-A1A4-4D3E-BD5C-31F08DCF0159}">
      <dsp:nvSpPr>
        <dsp:cNvPr id="0" name=""/>
        <dsp:cNvSpPr/>
      </dsp:nvSpPr>
      <dsp:spPr>
        <a:xfrm>
          <a:off x="0" y="4512208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4200C5-5CC0-4B85-941C-E84E2A3B8CC9}">
      <dsp:nvSpPr>
        <dsp:cNvPr id="0" name=""/>
        <dsp:cNvSpPr/>
      </dsp:nvSpPr>
      <dsp:spPr>
        <a:xfrm>
          <a:off x="0" y="4512208"/>
          <a:ext cx="6832212" cy="75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Datos inadecuados, inexactos, no pertinentes, no actualizados o excesivos…</a:t>
          </a:r>
        </a:p>
      </dsp:txBody>
      <dsp:txXfrm>
        <a:off x="0" y="4512208"/>
        <a:ext cx="6832212" cy="7519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0DB4C-37C1-4397-9271-A65EFA554C25}">
      <dsp:nvSpPr>
        <dsp:cNvPr id="0" name=""/>
        <dsp:cNvSpPr/>
      </dsp:nvSpPr>
      <dsp:spPr>
        <a:xfrm>
          <a:off x="0" y="0"/>
          <a:ext cx="4779032" cy="47790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0AA487-EC0F-4BD7-BCE0-F6EDC5A1955E}">
      <dsp:nvSpPr>
        <dsp:cNvPr id="0" name=""/>
        <dsp:cNvSpPr/>
      </dsp:nvSpPr>
      <dsp:spPr>
        <a:xfrm>
          <a:off x="2386337" y="0"/>
          <a:ext cx="5577724" cy="4779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 protección de los menores</a:t>
          </a:r>
        </a:p>
      </dsp:txBody>
      <dsp:txXfrm>
        <a:off x="2386337" y="0"/>
        <a:ext cx="2788862" cy="2270040"/>
      </dsp:txXfrm>
    </dsp:sp>
    <dsp:sp modelId="{8E5DCCF0-4422-442E-A958-D44C5F1D7EDC}">
      <dsp:nvSpPr>
        <dsp:cNvPr id="0" name=""/>
        <dsp:cNvSpPr/>
      </dsp:nvSpPr>
      <dsp:spPr>
        <a:xfrm>
          <a:off x="1215337" y="2298575"/>
          <a:ext cx="2270040" cy="22700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B13DEF-0CC3-4033-A063-EE6C4E0BBFCE}">
      <dsp:nvSpPr>
        <dsp:cNvPr id="0" name=""/>
        <dsp:cNvSpPr/>
      </dsp:nvSpPr>
      <dsp:spPr>
        <a:xfrm>
          <a:off x="2389516" y="2270040"/>
          <a:ext cx="5577724" cy="22700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Violencia de género (LO 1/2015, de reforma del CP)</a:t>
          </a:r>
        </a:p>
      </dsp:txBody>
      <dsp:txXfrm>
        <a:off x="2389516" y="2270040"/>
        <a:ext cx="2788862" cy="2270040"/>
      </dsp:txXfrm>
    </dsp:sp>
    <dsp:sp modelId="{A9DED0A2-073F-4E44-B970-E6C0C4E2851E}">
      <dsp:nvSpPr>
        <dsp:cNvPr id="0" name=""/>
        <dsp:cNvSpPr/>
      </dsp:nvSpPr>
      <dsp:spPr>
        <a:xfrm>
          <a:off x="5178378" y="0"/>
          <a:ext cx="2788862" cy="2270040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Ciberdelincuencia (anonimato)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Publicidad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Redes: victimización sexual (</a:t>
          </a:r>
          <a:r>
            <a:rPr lang="es-ES" sz="1600" i="1" kern="1200" dirty="0"/>
            <a:t>online </a:t>
          </a:r>
          <a:r>
            <a:rPr lang="es-ES" sz="1600" i="1" kern="1200" dirty="0" err="1"/>
            <a:t>child</a:t>
          </a:r>
          <a:r>
            <a:rPr lang="es-ES" sz="1600" i="1" kern="1200" dirty="0"/>
            <a:t> grooming</a:t>
          </a:r>
          <a:r>
            <a:rPr lang="es-ES" sz="1600" kern="1200" dirty="0"/>
            <a:t>… propuesta sexual telemática a menores)</a:t>
          </a:r>
        </a:p>
      </dsp:txBody>
      <dsp:txXfrm>
        <a:off x="5178378" y="0"/>
        <a:ext cx="2788862" cy="2270040"/>
      </dsp:txXfrm>
    </dsp:sp>
    <dsp:sp modelId="{8C9445CC-AB8F-40A2-A78C-FD7B2C315699}">
      <dsp:nvSpPr>
        <dsp:cNvPr id="0" name=""/>
        <dsp:cNvSpPr/>
      </dsp:nvSpPr>
      <dsp:spPr>
        <a:xfrm>
          <a:off x="5178378" y="2270040"/>
          <a:ext cx="2788862" cy="2270040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Acoso, acecho, hostigamiento (</a:t>
          </a:r>
          <a:r>
            <a:rPr lang="es-ES" sz="1600" i="1" kern="1200" dirty="0" err="1"/>
            <a:t>stalking</a:t>
          </a:r>
          <a:r>
            <a:rPr lang="es-ES" sz="1600" kern="1200" dirty="0"/>
            <a:t>…).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Descubrimiento y revelación de secretos…</a:t>
          </a:r>
        </a:p>
      </dsp:txBody>
      <dsp:txXfrm>
        <a:off x="5178378" y="2270040"/>
        <a:ext cx="2788862" cy="22700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BB348-842E-420B-BC44-FDCCBA82D795}">
      <dsp:nvSpPr>
        <dsp:cNvPr id="0" name=""/>
        <dsp:cNvSpPr/>
      </dsp:nvSpPr>
      <dsp:spPr>
        <a:xfrm>
          <a:off x="0" y="355470"/>
          <a:ext cx="898740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522" tIns="416560" rIns="69752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El problema de las f</a:t>
          </a:r>
          <a:r>
            <a:rPr lang="es-ES" sz="2000" i="1" kern="1200"/>
            <a:t>akenews</a:t>
          </a:r>
          <a:r>
            <a:rPr lang="es-ES" sz="2000" kern="1200"/>
            <a:t>…</a:t>
          </a:r>
        </a:p>
      </dsp:txBody>
      <dsp:txXfrm>
        <a:off x="0" y="355470"/>
        <a:ext cx="8987404" cy="882000"/>
      </dsp:txXfrm>
    </dsp:sp>
    <dsp:sp modelId="{32AFE124-CAE4-4C69-8C1B-ED04043E4634}">
      <dsp:nvSpPr>
        <dsp:cNvPr id="0" name=""/>
        <dsp:cNvSpPr/>
      </dsp:nvSpPr>
      <dsp:spPr>
        <a:xfrm>
          <a:off x="449370" y="60270"/>
          <a:ext cx="629118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92" tIns="0" rIns="237792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Libertades de expresión e información</a:t>
          </a:r>
        </a:p>
      </dsp:txBody>
      <dsp:txXfrm>
        <a:off x="478191" y="89091"/>
        <a:ext cx="6233540" cy="532758"/>
      </dsp:txXfrm>
    </dsp:sp>
    <dsp:sp modelId="{297F41DD-6C32-4C58-B8D8-B3045882555D}">
      <dsp:nvSpPr>
        <dsp:cNvPr id="0" name=""/>
        <dsp:cNvSpPr/>
      </dsp:nvSpPr>
      <dsp:spPr>
        <a:xfrm>
          <a:off x="0" y="1640670"/>
          <a:ext cx="8987404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522" tIns="416560" rIns="69752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Contenidos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Responsabilidades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Licencias (contratos de adhesión)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Mecanismos de protección…</a:t>
          </a:r>
        </a:p>
      </dsp:txBody>
      <dsp:txXfrm>
        <a:off x="0" y="1640670"/>
        <a:ext cx="8987404" cy="1953000"/>
      </dsp:txXfrm>
    </dsp:sp>
    <dsp:sp modelId="{953DD3A8-3689-47BC-B2BC-364994E6A04A}">
      <dsp:nvSpPr>
        <dsp:cNvPr id="0" name=""/>
        <dsp:cNvSpPr/>
      </dsp:nvSpPr>
      <dsp:spPr>
        <a:xfrm>
          <a:off x="449370" y="1345470"/>
          <a:ext cx="629118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92" tIns="0" rIns="237792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Derechos de autor y redes sociales</a:t>
          </a:r>
        </a:p>
      </dsp:txBody>
      <dsp:txXfrm>
        <a:off x="478191" y="1374291"/>
        <a:ext cx="6233540" cy="5327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3F48A-A392-4793-8867-9BB56EF16D3E}">
      <dsp:nvSpPr>
        <dsp:cNvPr id="0" name=""/>
        <dsp:cNvSpPr/>
      </dsp:nvSpPr>
      <dsp:spPr>
        <a:xfrm>
          <a:off x="0" y="54969"/>
          <a:ext cx="6832212" cy="8634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</a:rPr>
            <a:t>Son, principalmente, dos:</a:t>
          </a:r>
        </a:p>
      </dsp:txBody>
      <dsp:txXfrm>
        <a:off x="42151" y="97120"/>
        <a:ext cx="6747910" cy="779158"/>
      </dsp:txXfrm>
    </dsp:sp>
    <dsp:sp modelId="{2FFEFC61-C87B-4267-95EC-3C2890491E4F}">
      <dsp:nvSpPr>
        <dsp:cNvPr id="0" name=""/>
        <dsp:cNvSpPr/>
      </dsp:nvSpPr>
      <dsp:spPr>
        <a:xfrm>
          <a:off x="0" y="918429"/>
          <a:ext cx="6832212" cy="253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Han dado lugar a una nueva delincuencia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Permiten nuevos instrumentos de investigación = de nuevo el reto de la protección de los DDFF de las personas</a:t>
          </a:r>
        </a:p>
      </dsp:txBody>
      <dsp:txXfrm>
        <a:off x="0" y="918429"/>
        <a:ext cx="6832212" cy="2533680"/>
      </dsp:txXfrm>
    </dsp:sp>
    <dsp:sp modelId="{F482B83C-B50E-45CE-BA49-1DD1E79A3C52}">
      <dsp:nvSpPr>
        <dsp:cNvPr id="0" name=""/>
        <dsp:cNvSpPr/>
      </dsp:nvSpPr>
      <dsp:spPr>
        <a:xfrm>
          <a:off x="0" y="3417609"/>
          <a:ext cx="6832212" cy="86346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96000"/>
                <a:lumMod val="104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kern="1200" dirty="0">
              <a:solidFill>
                <a:schemeClr val="tx1"/>
              </a:solidFill>
            </a:rPr>
            <a:t>Sin embargo</a:t>
          </a:r>
        </a:p>
      </dsp:txBody>
      <dsp:txXfrm>
        <a:off x="42151" y="3459760"/>
        <a:ext cx="6747910" cy="779158"/>
      </dsp:txXfrm>
    </dsp:sp>
    <dsp:sp modelId="{57BE8ACB-2036-47D7-A2DC-BB935F8FDED1}">
      <dsp:nvSpPr>
        <dsp:cNvPr id="0" name=""/>
        <dsp:cNvSpPr/>
      </dsp:nvSpPr>
      <dsp:spPr>
        <a:xfrm>
          <a:off x="0" y="4315569"/>
          <a:ext cx="6832212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No se ha producido una reforma integral del enjuiciamiento penal</a:t>
          </a:r>
        </a:p>
      </dsp:txBody>
      <dsp:txXfrm>
        <a:off x="0" y="4315569"/>
        <a:ext cx="6832212" cy="8942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F21DE-81EE-424D-97A6-AFA3BE718142}">
      <dsp:nvSpPr>
        <dsp:cNvPr id="0" name=""/>
        <dsp:cNvSpPr/>
      </dsp:nvSpPr>
      <dsp:spPr>
        <a:xfrm rot="5400000">
          <a:off x="4410454" y="-863854"/>
          <a:ext cx="3501776" cy="61092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Interceptación de las comunicaciones telefónicas y telemáticas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Captación y grabación de comunicaciones orales mediante dispositivos electrónicos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Utilización de dispositivos técnicos de captación de la imagen, de seguimiento y localización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Registro masivo de dispositivos de almacenamiento masivo de información y datos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Registro remoto de equipos informáticos</a:t>
          </a:r>
        </a:p>
      </dsp:txBody>
      <dsp:txXfrm rot="-5400000">
        <a:off x="3106739" y="610804"/>
        <a:ext cx="5938265" cy="3159890"/>
      </dsp:txXfrm>
    </dsp:sp>
    <dsp:sp modelId="{4CF01005-A539-4DEB-94C7-34DB2E00B998}">
      <dsp:nvSpPr>
        <dsp:cNvPr id="0" name=""/>
        <dsp:cNvSpPr/>
      </dsp:nvSpPr>
      <dsp:spPr>
        <a:xfrm>
          <a:off x="329691" y="2139"/>
          <a:ext cx="2777047" cy="4377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Nuevas diligencias:</a:t>
          </a:r>
        </a:p>
      </dsp:txBody>
      <dsp:txXfrm>
        <a:off x="465255" y="137703"/>
        <a:ext cx="2505919" cy="41060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8F3D8-5D30-447E-A410-F0F940E8543F}">
      <dsp:nvSpPr>
        <dsp:cNvPr id="0" name=""/>
        <dsp:cNvSpPr/>
      </dsp:nvSpPr>
      <dsp:spPr>
        <a:xfrm>
          <a:off x="0" y="3549"/>
          <a:ext cx="8915400" cy="2016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La norma contempla las garantías necesarias para el respeto a los derechos reconocidos en el art.18 CE:</a:t>
          </a:r>
        </a:p>
      </dsp:txBody>
      <dsp:txXfrm>
        <a:off x="98420" y="101969"/>
        <a:ext cx="8718560" cy="1819305"/>
      </dsp:txXfrm>
    </dsp:sp>
    <dsp:sp modelId="{67983AC1-4341-462D-8EE1-171114111DBF}">
      <dsp:nvSpPr>
        <dsp:cNvPr id="0" name=""/>
        <dsp:cNvSpPr/>
      </dsp:nvSpPr>
      <dsp:spPr>
        <a:xfrm>
          <a:off x="0" y="2019695"/>
          <a:ext cx="8915400" cy="200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Intimidad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Propia imagen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Secreto de las comunicaciones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Protección de datos personales = derecho a la autodeterminación informativa</a:t>
          </a:r>
        </a:p>
      </dsp:txBody>
      <dsp:txXfrm>
        <a:off x="0" y="2019695"/>
        <a:ext cx="8915400" cy="20058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A242D-7303-4792-8211-91D0CE34B21D}">
      <dsp:nvSpPr>
        <dsp:cNvPr id="0" name=""/>
        <dsp:cNvSpPr/>
      </dsp:nvSpPr>
      <dsp:spPr>
        <a:xfrm>
          <a:off x="1850294" y="7779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EA5C73-BF18-4428-B848-B43BABBE9147}">
      <dsp:nvSpPr>
        <dsp:cNvPr id="0" name=""/>
        <dsp:cNvSpPr/>
      </dsp:nvSpPr>
      <dsp:spPr>
        <a:xfrm>
          <a:off x="446294" y="181533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3400" kern="1200" dirty="0"/>
            <a:t>Autorización judicial</a:t>
          </a:r>
        </a:p>
      </dsp:txBody>
      <dsp:txXfrm>
        <a:off x="446294" y="1815331"/>
        <a:ext cx="4320000" cy="648000"/>
      </dsp:txXfrm>
    </dsp:sp>
    <dsp:sp modelId="{4182044E-EFD3-4627-B6AF-114C51AA4F2B}">
      <dsp:nvSpPr>
        <dsp:cNvPr id="0" name=""/>
        <dsp:cNvSpPr/>
      </dsp:nvSpPr>
      <dsp:spPr>
        <a:xfrm>
          <a:off x="446294" y="2568233"/>
          <a:ext cx="4320000" cy="275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3846A-AE08-4AF3-9C42-0029A15DC7EC}">
      <dsp:nvSpPr>
        <dsp:cNvPr id="0" name=""/>
        <dsp:cNvSpPr/>
      </dsp:nvSpPr>
      <dsp:spPr>
        <a:xfrm>
          <a:off x="6926294" y="77792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2764B3-E627-4909-8E26-7E2967466780}">
      <dsp:nvSpPr>
        <dsp:cNvPr id="0" name=""/>
        <dsp:cNvSpPr/>
      </dsp:nvSpPr>
      <dsp:spPr>
        <a:xfrm>
          <a:off x="5522294" y="181533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3400" kern="1200" dirty="0"/>
            <a:t>Principios: </a:t>
          </a:r>
        </a:p>
      </dsp:txBody>
      <dsp:txXfrm>
        <a:off x="5522294" y="1815331"/>
        <a:ext cx="4320000" cy="648000"/>
      </dsp:txXfrm>
    </dsp:sp>
    <dsp:sp modelId="{BA765B0B-7A1D-438E-A0C6-7F4E89E0AB7A}">
      <dsp:nvSpPr>
        <dsp:cNvPr id="0" name=""/>
        <dsp:cNvSpPr/>
      </dsp:nvSpPr>
      <dsp:spPr>
        <a:xfrm>
          <a:off x="5522294" y="2568233"/>
          <a:ext cx="4320000" cy="275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Especialidad: relación con un delito concreto; no prevención, descubrimiento, sospecha sin base objetiva, prospección o investigación predelictiva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Excepcionalidad</a:t>
          </a:r>
          <a:endParaRPr lang="es-E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Idoneidad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Necesidad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Proporcionalidad</a:t>
          </a:r>
          <a:endParaRPr lang="es-ES" sz="1700" kern="1200" dirty="0"/>
        </a:p>
      </dsp:txBody>
      <dsp:txXfrm>
        <a:off x="5522294" y="2568233"/>
        <a:ext cx="4320000" cy="275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F86C4-1629-4889-B802-91D40AE683A6}">
      <dsp:nvSpPr>
        <dsp:cNvPr id="0" name=""/>
        <dsp:cNvSpPr/>
      </dsp:nvSpPr>
      <dsp:spPr>
        <a:xfrm>
          <a:off x="0" y="173169"/>
          <a:ext cx="3345620" cy="2007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¿Se transformará el ordenamiento jurídico en una base de datos?</a:t>
          </a:r>
        </a:p>
      </dsp:txBody>
      <dsp:txXfrm>
        <a:off x="0" y="173169"/>
        <a:ext cx="3345620" cy="2007372"/>
      </dsp:txXfrm>
    </dsp:sp>
    <dsp:sp modelId="{7DF0F238-D841-4E05-8568-F707B2A1BDF4}">
      <dsp:nvSpPr>
        <dsp:cNvPr id="0" name=""/>
        <dsp:cNvSpPr/>
      </dsp:nvSpPr>
      <dsp:spPr>
        <a:xfrm>
          <a:off x="3680182" y="173169"/>
          <a:ext cx="3345620" cy="2007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¿Se convertirá el sistema de fuentes en una cuestión de Big Data?</a:t>
          </a:r>
        </a:p>
      </dsp:txBody>
      <dsp:txXfrm>
        <a:off x="3680182" y="173169"/>
        <a:ext cx="3345620" cy="2007372"/>
      </dsp:txXfrm>
    </dsp:sp>
    <dsp:sp modelId="{D34D3F92-4B35-4037-971A-826699535D9F}">
      <dsp:nvSpPr>
        <dsp:cNvPr id="0" name=""/>
        <dsp:cNvSpPr/>
      </dsp:nvSpPr>
      <dsp:spPr>
        <a:xfrm>
          <a:off x="7360365" y="173169"/>
          <a:ext cx="3345620" cy="2007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¿Se extenderá la subjetividad jurídica a la personalidad electrónica?</a:t>
          </a:r>
        </a:p>
      </dsp:txBody>
      <dsp:txXfrm>
        <a:off x="7360365" y="173169"/>
        <a:ext cx="3345620" cy="2007372"/>
      </dsp:txXfrm>
    </dsp:sp>
    <dsp:sp modelId="{5C97F92A-7309-41E8-89B5-06E5E6DF2609}">
      <dsp:nvSpPr>
        <dsp:cNvPr id="0" name=""/>
        <dsp:cNvSpPr/>
      </dsp:nvSpPr>
      <dsp:spPr>
        <a:xfrm>
          <a:off x="1180385" y="2515103"/>
          <a:ext cx="3345620" cy="2007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¿Y la racionalidad procedimental se convertirá en una ecuación algorítimica?</a:t>
          </a:r>
        </a:p>
      </dsp:txBody>
      <dsp:txXfrm>
        <a:off x="1180385" y="2515103"/>
        <a:ext cx="3345620" cy="2007372"/>
      </dsp:txXfrm>
    </dsp:sp>
    <dsp:sp modelId="{6654F3AD-9796-4BB3-A885-BA7C4E391B7A}">
      <dsp:nvSpPr>
        <dsp:cNvPr id="0" name=""/>
        <dsp:cNvSpPr/>
      </dsp:nvSpPr>
      <dsp:spPr>
        <a:xfrm>
          <a:off x="4860567" y="2515103"/>
          <a:ext cx="4665033" cy="2007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¿Va a depender la culpabilidad de una predicción algorítmica?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Ámbito penal: la película </a:t>
          </a:r>
          <a:r>
            <a:rPr lang="es-ES" sz="1700" i="1" kern="1200" dirty="0" err="1"/>
            <a:t>Minority</a:t>
          </a:r>
          <a:r>
            <a:rPr lang="es-ES" sz="1700" i="1" kern="1200" dirty="0"/>
            <a:t> </a:t>
          </a:r>
          <a:r>
            <a:rPr lang="es-ES" sz="1700" i="1" kern="1200" dirty="0" err="1"/>
            <a:t>Report</a:t>
          </a:r>
          <a:endParaRPr lang="es-ES" sz="1700" i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Pero también fiscal o preventiva de cualquier tipo de fraude </a:t>
          </a:r>
        </a:p>
      </dsp:txBody>
      <dsp:txXfrm>
        <a:off x="4860567" y="2515103"/>
        <a:ext cx="4665033" cy="200737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D6184-B335-427F-A9AE-F265126EB536}">
      <dsp:nvSpPr>
        <dsp:cNvPr id="0" name=""/>
        <dsp:cNvSpPr/>
      </dsp:nvSpPr>
      <dsp:spPr>
        <a:xfrm>
          <a:off x="0" y="557"/>
          <a:ext cx="9364662" cy="13048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48355C-E75D-481A-94F0-86D01103E604}">
      <dsp:nvSpPr>
        <dsp:cNvPr id="0" name=""/>
        <dsp:cNvSpPr/>
      </dsp:nvSpPr>
      <dsp:spPr>
        <a:xfrm>
          <a:off x="394726" y="294155"/>
          <a:ext cx="717684" cy="7176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141063-8770-4E72-9B74-A918BA27B06B}">
      <dsp:nvSpPr>
        <dsp:cNvPr id="0" name=""/>
        <dsp:cNvSpPr/>
      </dsp:nvSpPr>
      <dsp:spPr>
        <a:xfrm>
          <a:off x="1507136" y="557"/>
          <a:ext cx="7857526" cy="130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00" tIns="138100" rIns="138100" bIns="13810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Medios digitales (correos, </a:t>
          </a:r>
          <a:r>
            <a:rPr lang="es-ES" sz="2200" i="1" kern="1200" dirty="0" err="1"/>
            <a:t>whatsapp</a:t>
          </a:r>
          <a:r>
            <a:rPr lang="es-ES" sz="2200" i="1" kern="1200" dirty="0"/>
            <a:t> </a:t>
          </a:r>
          <a:r>
            <a:rPr lang="es-ES" sz="2200" kern="1200" dirty="0"/>
            <a:t>y otros textos de mensajería instantánea…) y </a:t>
          </a:r>
          <a:r>
            <a:rPr lang="es-ES" sz="2200" b="1" u="sng" kern="1200" dirty="0"/>
            <a:t>prueba documental</a:t>
          </a:r>
        </a:p>
      </dsp:txBody>
      <dsp:txXfrm>
        <a:off x="1507136" y="557"/>
        <a:ext cx="7857526" cy="1304880"/>
      </dsp:txXfrm>
    </dsp:sp>
    <dsp:sp modelId="{8E79A0DE-6CE1-4E74-8816-8F72E80D4960}">
      <dsp:nvSpPr>
        <dsp:cNvPr id="0" name=""/>
        <dsp:cNvSpPr/>
      </dsp:nvSpPr>
      <dsp:spPr>
        <a:xfrm>
          <a:off x="0" y="1631658"/>
          <a:ext cx="9364662" cy="13048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234B99-79B9-4A48-B42E-BD2EBF07CE67}">
      <dsp:nvSpPr>
        <dsp:cNvPr id="0" name=""/>
        <dsp:cNvSpPr/>
      </dsp:nvSpPr>
      <dsp:spPr>
        <a:xfrm>
          <a:off x="394726" y="1925256"/>
          <a:ext cx="717684" cy="7176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F1CF4B-BFCC-4C18-BB2C-615C53366C10}">
      <dsp:nvSpPr>
        <dsp:cNvPr id="0" name=""/>
        <dsp:cNvSpPr/>
      </dsp:nvSpPr>
      <dsp:spPr>
        <a:xfrm>
          <a:off x="1507136" y="1631658"/>
          <a:ext cx="4214098" cy="130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00" tIns="138100" rIns="138100" bIns="13810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El </a:t>
          </a:r>
          <a:r>
            <a:rPr lang="es-ES" sz="2200" b="1" u="sng" kern="1200" dirty="0"/>
            <a:t>derecho constitucional a la tutela judicial efectiva </a:t>
          </a:r>
          <a:r>
            <a:rPr lang="es-ES" sz="2200" kern="1200" dirty="0"/>
            <a:t>(art.24 CE)</a:t>
          </a:r>
        </a:p>
      </dsp:txBody>
      <dsp:txXfrm>
        <a:off x="1507136" y="1631658"/>
        <a:ext cx="4214098" cy="1304880"/>
      </dsp:txXfrm>
    </dsp:sp>
    <dsp:sp modelId="{D9644104-DB24-42A0-B1AC-756B411F55EE}">
      <dsp:nvSpPr>
        <dsp:cNvPr id="0" name=""/>
        <dsp:cNvSpPr/>
      </dsp:nvSpPr>
      <dsp:spPr>
        <a:xfrm>
          <a:off x="5721235" y="1631658"/>
          <a:ext cx="3643427" cy="130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00" tIns="138100" rIns="138100" bIns="1381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Comprende el </a:t>
          </a:r>
          <a:r>
            <a:rPr lang="es-ES" sz="1800" b="1" u="sng" kern="1200" dirty="0"/>
            <a:t>derecho a utilizar los medios de prueba pertinentes para la defensa</a:t>
          </a:r>
        </a:p>
      </dsp:txBody>
      <dsp:txXfrm>
        <a:off x="5721235" y="1631658"/>
        <a:ext cx="3643427" cy="1304880"/>
      </dsp:txXfrm>
    </dsp:sp>
    <dsp:sp modelId="{5B4EDB78-A103-485C-BB52-67E1D25AB6A7}">
      <dsp:nvSpPr>
        <dsp:cNvPr id="0" name=""/>
        <dsp:cNvSpPr/>
      </dsp:nvSpPr>
      <dsp:spPr>
        <a:xfrm>
          <a:off x="0" y="3262758"/>
          <a:ext cx="9364662" cy="13048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6EA872-1277-48AF-AC91-1EFD8FC72118}">
      <dsp:nvSpPr>
        <dsp:cNvPr id="0" name=""/>
        <dsp:cNvSpPr/>
      </dsp:nvSpPr>
      <dsp:spPr>
        <a:xfrm>
          <a:off x="394726" y="3556356"/>
          <a:ext cx="717684" cy="7176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CF4149-B78D-4C3D-9986-7319555F9D1F}">
      <dsp:nvSpPr>
        <dsp:cNvPr id="0" name=""/>
        <dsp:cNvSpPr/>
      </dsp:nvSpPr>
      <dsp:spPr>
        <a:xfrm>
          <a:off x="1507136" y="3262758"/>
          <a:ext cx="7857526" cy="130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00" tIns="138100" rIns="138100" bIns="13810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Se admiten, por tanto, las pruebas digitales, incluido el </a:t>
          </a:r>
          <a:r>
            <a:rPr lang="es-ES" sz="2200" i="1" kern="1200" dirty="0"/>
            <a:t>WhatsApp</a:t>
          </a:r>
          <a:r>
            <a:rPr lang="es-ES" sz="2200" kern="1200" dirty="0"/>
            <a:t> u otros servicios de mensajería instantánea (</a:t>
          </a:r>
          <a:r>
            <a:rPr lang="es-ES" sz="2200" i="1" kern="1200" dirty="0" err="1"/>
            <a:t>Telegram</a:t>
          </a:r>
          <a:r>
            <a:rPr lang="es-ES" sz="2200" i="1" kern="1200" dirty="0"/>
            <a:t>, Line</a:t>
          </a:r>
          <a:r>
            <a:rPr lang="es-ES" sz="2200" kern="1200" dirty="0"/>
            <a:t>…)</a:t>
          </a:r>
        </a:p>
      </dsp:txBody>
      <dsp:txXfrm>
        <a:off x="1507136" y="3262758"/>
        <a:ext cx="7857526" cy="13048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A8E24-5E44-45DE-9E04-703A600B6720}">
      <dsp:nvSpPr>
        <dsp:cNvPr id="0" name=""/>
        <dsp:cNvSpPr/>
      </dsp:nvSpPr>
      <dsp:spPr>
        <a:xfrm>
          <a:off x="0" y="1844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53210E-C3FD-48E4-987F-680411F1E2C2}">
      <dsp:nvSpPr>
        <dsp:cNvPr id="0" name=""/>
        <dsp:cNvSpPr/>
      </dsp:nvSpPr>
      <dsp:spPr>
        <a:xfrm>
          <a:off x="0" y="1844"/>
          <a:ext cx="8915400" cy="1257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/>
            <a:t>No se almacenan en un servidor externo, sólo en el dispositivo</a:t>
          </a:r>
        </a:p>
      </dsp:txBody>
      <dsp:txXfrm>
        <a:off x="0" y="1844"/>
        <a:ext cx="8915400" cy="1257977"/>
      </dsp:txXfrm>
    </dsp:sp>
    <dsp:sp modelId="{AADBB1EF-096B-4D3B-B56B-924C58CF5320}">
      <dsp:nvSpPr>
        <dsp:cNvPr id="0" name=""/>
        <dsp:cNvSpPr/>
      </dsp:nvSpPr>
      <dsp:spPr>
        <a:xfrm>
          <a:off x="0" y="1259822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9EFC6B-9949-4B4A-8855-CDFF55130CC4}">
      <dsp:nvSpPr>
        <dsp:cNvPr id="0" name=""/>
        <dsp:cNvSpPr/>
      </dsp:nvSpPr>
      <dsp:spPr>
        <a:xfrm>
          <a:off x="0" y="1259822"/>
          <a:ext cx="8915400" cy="1257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/>
            <a:t>Están cifrados “de extremo a extremo”, sólo los pueden ver los usuarios</a:t>
          </a:r>
        </a:p>
      </dsp:txBody>
      <dsp:txXfrm>
        <a:off x="0" y="1259822"/>
        <a:ext cx="8915400" cy="1257977"/>
      </dsp:txXfrm>
    </dsp:sp>
    <dsp:sp modelId="{B734D989-1B7B-4DF0-9044-C6F65ECDDF7E}">
      <dsp:nvSpPr>
        <dsp:cNvPr id="0" name=""/>
        <dsp:cNvSpPr/>
      </dsp:nvSpPr>
      <dsp:spPr>
        <a:xfrm>
          <a:off x="0" y="2517799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DE4073-9BCB-4F3F-8258-8C707DD612A2}">
      <dsp:nvSpPr>
        <dsp:cNvPr id="0" name=""/>
        <dsp:cNvSpPr/>
      </dsp:nvSpPr>
      <dsp:spPr>
        <a:xfrm>
          <a:off x="0" y="2517799"/>
          <a:ext cx="8915400" cy="1257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/>
            <a:t>Son fácilmente manipulables</a:t>
          </a:r>
        </a:p>
      </dsp:txBody>
      <dsp:txXfrm>
        <a:off x="0" y="2517799"/>
        <a:ext cx="8915400" cy="12579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F1AB1-B5D9-42AB-BFDB-A1152D409386}">
      <dsp:nvSpPr>
        <dsp:cNvPr id="0" name=""/>
        <dsp:cNvSpPr/>
      </dsp:nvSpPr>
      <dsp:spPr>
        <a:xfrm>
          <a:off x="1003803" y="812138"/>
          <a:ext cx="1110180" cy="11101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1EBC7-C330-4802-895B-CEF521568628}">
      <dsp:nvSpPr>
        <dsp:cNvPr id="0" name=""/>
        <dsp:cNvSpPr/>
      </dsp:nvSpPr>
      <dsp:spPr>
        <a:xfrm>
          <a:off x="325359" y="2245483"/>
          <a:ext cx="24670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Obtención</a:t>
          </a:r>
        </a:p>
      </dsp:txBody>
      <dsp:txXfrm>
        <a:off x="325359" y="2245483"/>
        <a:ext cx="2467068" cy="720000"/>
      </dsp:txXfrm>
    </dsp:sp>
    <dsp:sp modelId="{E19C40A1-8110-452B-B66B-DD8B6485BFF7}">
      <dsp:nvSpPr>
        <dsp:cNvPr id="0" name=""/>
        <dsp:cNvSpPr/>
      </dsp:nvSpPr>
      <dsp:spPr>
        <a:xfrm>
          <a:off x="6723446" y="740309"/>
          <a:ext cx="1110180" cy="11101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0E691-3125-48FF-BA67-151ABFC54E6E}">
      <dsp:nvSpPr>
        <dsp:cNvPr id="0" name=""/>
        <dsp:cNvSpPr/>
      </dsp:nvSpPr>
      <dsp:spPr>
        <a:xfrm>
          <a:off x="3224165" y="2245483"/>
          <a:ext cx="24670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/>
            <a:t>Aportación</a:t>
          </a:r>
        </a:p>
      </dsp:txBody>
      <dsp:txXfrm>
        <a:off x="3224165" y="2245483"/>
        <a:ext cx="2467068" cy="720000"/>
      </dsp:txXfrm>
    </dsp:sp>
    <dsp:sp modelId="{1F0E94C4-1075-425D-9E13-4B5CAD282297}">
      <dsp:nvSpPr>
        <dsp:cNvPr id="0" name=""/>
        <dsp:cNvSpPr/>
      </dsp:nvSpPr>
      <dsp:spPr>
        <a:xfrm>
          <a:off x="3805714" y="662674"/>
          <a:ext cx="1110180" cy="11101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8700-AEEE-40DB-9190-05342AD9A9A4}">
      <dsp:nvSpPr>
        <dsp:cNvPr id="0" name=""/>
        <dsp:cNvSpPr/>
      </dsp:nvSpPr>
      <dsp:spPr>
        <a:xfrm>
          <a:off x="6122971" y="2245483"/>
          <a:ext cx="24670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/>
            <a:t>Valoración</a:t>
          </a:r>
        </a:p>
      </dsp:txBody>
      <dsp:txXfrm>
        <a:off x="6122971" y="2245483"/>
        <a:ext cx="2467068" cy="720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5824F-39BA-42E3-A1F1-F4CAC053F2F4}">
      <dsp:nvSpPr>
        <dsp:cNvPr id="0" name=""/>
        <dsp:cNvSpPr/>
      </dsp:nvSpPr>
      <dsp:spPr>
        <a:xfrm>
          <a:off x="0" y="111817"/>
          <a:ext cx="8915400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/>
            <a:t>Licitud: la prueba ilícita no es válida</a:t>
          </a:r>
        </a:p>
      </dsp:txBody>
      <dsp:txXfrm>
        <a:off x="0" y="111817"/>
        <a:ext cx="8915400" cy="1008000"/>
      </dsp:txXfrm>
    </dsp:sp>
    <dsp:sp modelId="{6505C7E1-F51E-429F-ADC6-CB73D5A01974}">
      <dsp:nvSpPr>
        <dsp:cNvPr id="0" name=""/>
        <dsp:cNvSpPr/>
      </dsp:nvSpPr>
      <dsp:spPr>
        <a:xfrm>
          <a:off x="0" y="1119817"/>
          <a:ext cx="8915400" cy="2545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500" kern="1200"/>
            <a:t>Aportación por el propietario del dispositivo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500" kern="1200"/>
            <a:t>Por persona ajena, sólo con su consentimiento o autorización judicial</a:t>
          </a:r>
        </a:p>
      </dsp:txBody>
      <dsp:txXfrm>
        <a:off x="0" y="1119817"/>
        <a:ext cx="8915400" cy="254598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C887E-898D-4B82-AFDB-854BB2B5301C}">
      <dsp:nvSpPr>
        <dsp:cNvPr id="0" name=""/>
        <dsp:cNvSpPr/>
      </dsp:nvSpPr>
      <dsp:spPr>
        <a:xfrm>
          <a:off x="0" y="10149"/>
          <a:ext cx="6832212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Exigencias y garantías básicas:</a:t>
          </a:r>
        </a:p>
      </dsp:txBody>
      <dsp:txXfrm>
        <a:off x="37467" y="47616"/>
        <a:ext cx="6757278" cy="692586"/>
      </dsp:txXfrm>
    </dsp:sp>
    <dsp:sp modelId="{80C51976-FAE9-41C7-86AD-CCF209298F1C}">
      <dsp:nvSpPr>
        <dsp:cNvPr id="0" name=""/>
        <dsp:cNvSpPr/>
      </dsp:nvSpPr>
      <dsp:spPr>
        <a:xfrm>
          <a:off x="0" y="777669"/>
          <a:ext cx="6832212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 dirty="0"/>
            <a:t>Autenticidad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/>
            <a:t>Integridad = “cadena de custodia”</a:t>
          </a:r>
        </a:p>
      </dsp:txBody>
      <dsp:txXfrm>
        <a:off x="0" y="777669"/>
        <a:ext cx="6832212" cy="861120"/>
      </dsp:txXfrm>
    </dsp:sp>
    <dsp:sp modelId="{F13572BF-4133-4F2B-8D92-AE69C9D431D8}">
      <dsp:nvSpPr>
        <dsp:cNvPr id="0" name=""/>
        <dsp:cNvSpPr/>
      </dsp:nvSpPr>
      <dsp:spPr>
        <a:xfrm>
          <a:off x="0" y="1638789"/>
          <a:ext cx="6832212" cy="767520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96000"/>
                <a:lumMod val="104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Medios:</a:t>
          </a:r>
        </a:p>
      </dsp:txBody>
      <dsp:txXfrm>
        <a:off x="37467" y="1676256"/>
        <a:ext cx="6757278" cy="692586"/>
      </dsp:txXfrm>
    </dsp:sp>
    <dsp:sp modelId="{CE7BB4AB-C9A4-4A85-9D7E-D28C2300CB8F}">
      <dsp:nvSpPr>
        <dsp:cNvPr id="0" name=""/>
        <dsp:cNvSpPr/>
      </dsp:nvSpPr>
      <dsp:spPr>
        <a:xfrm>
          <a:off x="0" y="2406309"/>
          <a:ext cx="6832212" cy="284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/>
            <a:t>Aportación del terminal móvil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/>
            <a:t>Transcripción escrita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/>
            <a:t>Declaración de parte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 dirty="0"/>
            <a:t>“Pantallazo” = documento digital, pero también puede aportarse en soporte papel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 dirty="0"/>
            <a:t>Atestado de la Policía Judicial</a:t>
          </a:r>
        </a:p>
      </dsp:txBody>
      <dsp:txXfrm>
        <a:off x="0" y="2406309"/>
        <a:ext cx="6832212" cy="284832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92E97-3D1A-4EF5-B1F7-9C8D12DCFB0D}">
      <dsp:nvSpPr>
        <dsp:cNvPr id="0" name=""/>
        <dsp:cNvSpPr/>
      </dsp:nvSpPr>
      <dsp:spPr>
        <a:xfrm>
          <a:off x="0" y="0"/>
          <a:ext cx="8915400" cy="1111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Valor como denuncia</a:t>
          </a:r>
        </a:p>
      </dsp:txBody>
      <dsp:txXfrm>
        <a:off x="54259" y="54259"/>
        <a:ext cx="8806882" cy="1002982"/>
      </dsp:txXfrm>
    </dsp:sp>
    <dsp:sp modelId="{AEFE63D8-1C55-4119-BC78-3F5D5A9F2425}">
      <dsp:nvSpPr>
        <dsp:cNvPr id="0" name=""/>
        <dsp:cNvSpPr/>
      </dsp:nvSpPr>
      <dsp:spPr>
        <a:xfrm>
          <a:off x="0" y="889567"/>
          <a:ext cx="8915400" cy="592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Puede adquirir valor probatorio</a:t>
          </a:r>
        </a:p>
      </dsp:txBody>
      <dsp:txXfrm>
        <a:off x="28920" y="918487"/>
        <a:ext cx="8857560" cy="534589"/>
      </dsp:txXfrm>
    </dsp:sp>
    <dsp:sp modelId="{77FAFECE-63AD-4966-8892-3EC89C39D221}">
      <dsp:nvSpPr>
        <dsp:cNvPr id="0" name=""/>
        <dsp:cNvSpPr/>
      </dsp:nvSpPr>
      <dsp:spPr>
        <a:xfrm>
          <a:off x="0" y="1477252"/>
          <a:ext cx="8915400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Mediante su incorporación al juicio oral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Si es reproducido en el mismo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O ratificado mediante testifical de los agentes</a:t>
          </a:r>
        </a:p>
      </dsp:txBody>
      <dsp:txXfrm>
        <a:off x="0" y="1477252"/>
        <a:ext cx="8915400" cy="1022580"/>
      </dsp:txXfrm>
    </dsp:sp>
    <dsp:sp modelId="{1C30F718-DAA8-47E5-9E1C-C717C735F44C}">
      <dsp:nvSpPr>
        <dsp:cNvPr id="0" name=""/>
        <dsp:cNvSpPr/>
      </dsp:nvSpPr>
      <dsp:spPr>
        <a:xfrm>
          <a:off x="0" y="2672235"/>
          <a:ext cx="8915400" cy="475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Lo contrario, vulneraría la presunción de inocencia</a:t>
          </a:r>
        </a:p>
      </dsp:txBody>
      <dsp:txXfrm>
        <a:off x="23205" y="2695440"/>
        <a:ext cx="8868990" cy="428956"/>
      </dsp:txXfrm>
    </dsp:sp>
    <dsp:sp modelId="{C24A098C-5CC5-4388-9696-9C03BC739779}">
      <dsp:nvSpPr>
        <dsp:cNvPr id="0" name=""/>
        <dsp:cNvSpPr/>
      </dsp:nvSpPr>
      <dsp:spPr>
        <a:xfrm>
          <a:off x="0" y="3222541"/>
          <a:ext cx="8915400" cy="1111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También puede incorporar otros elementos probatorios como planos, croquis, dibujos, huellas… o pericias que pueden convertirse en pruebas preconstituidas susceptibles de aportar al juicio oral</a:t>
          </a:r>
        </a:p>
      </dsp:txBody>
      <dsp:txXfrm>
        <a:off x="54259" y="3276800"/>
        <a:ext cx="8806882" cy="100298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0D08-5656-4972-9099-151BF16F844C}">
      <dsp:nvSpPr>
        <dsp:cNvPr id="0" name=""/>
        <dsp:cNvSpPr/>
      </dsp:nvSpPr>
      <dsp:spPr>
        <a:xfrm>
          <a:off x="0" y="27787"/>
          <a:ext cx="7105045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Sólo si se cumplen los requisitos de obtención y aportación</a:t>
          </a:r>
        </a:p>
      </dsp:txBody>
      <dsp:txXfrm>
        <a:off x="38838" y="66625"/>
        <a:ext cx="7027369" cy="717924"/>
      </dsp:txXfrm>
    </dsp:sp>
    <dsp:sp modelId="{F8F748B5-4F56-46A5-8DBF-EE8E95955FCD}">
      <dsp:nvSpPr>
        <dsp:cNvPr id="0" name=""/>
        <dsp:cNvSpPr/>
      </dsp:nvSpPr>
      <dsp:spPr>
        <a:xfrm>
          <a:off x="0" y="823387"/>
          <a:ext cx="7105045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8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Si no, la prueba </a:t>
          </a:r>
          <a:r>
            <a:rPr lang="es-ES" sz="1600" b="1" u="sng" kern="1200" dirty="0"/>
            <a:t>sería ilícita </a:t>
          </a:r>
          <a:r>
            <a:rPr lang="es-ES" sz="1600" kern="1200" dirty="0"/>
            <a:t>y no podría ser valorada</a:t>
          </a:r>
        </a:p>
      </dsp:txBody>
      <dsp:txXfrm>
        <a:off x="0" y="823387"/>
        <a:ext cx="7105045" cy="331200"/>
      </dsp:txXfrm>
    </dsp:sp>
    <dsp:sp modelId="{AA398713-2EAB-4A89-AF70-C8B81181E882}">
      <dsp:nvSpPr>
        <dsp:cNvPr id="0" name=""/>
        <dsp:cNvSpPr/>
      </dsp:nvSpPr>
      <dsp:spPr>
        <a:xfrm>
          <a:off x="0" y="1154587"/>
          <a:ext cx="7105045" cy="79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 partir de ahí, rige el principio de </a:t>
          </a:r>
          <a:r>
            <a:rPr lang="es-ES" sz="2000" b="1" u="sng" kern="1200" dirty="0"/>
            <a:t>libre valoración de la prueba</a:t>
          </a:r>
        </a:p>
      </dsp:txBody>
      <dsp:txXfrm>
        <a:off x="38838" y="1193425"/>
        <a:ext cx="7027369" cy="717924"/>
      </dsp:txXfrm>
    </dsp:sp>
    <dsp:sp modelId="{0B6EACEC-C416-4B46-9417-04098E05203A}">
      <dsp:nvSpPr>
        <dsp:cNvPr id="0" name=""/>
        <dsp:cNvSpPr/>
      </dsp:nvSpPr>
      <dsp:spPr>
        <a:xfrm>
          <a:off x="0" y="1950187"/>
          <a:ext cx="7105045" cy="55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8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Conforma a las </a:t>
          </a:r>
          <a:r>
            <a:rPr lang="es-ES" sz="1600" b="1" u="sng" kern="1200" dirty="0"/>
            <a:t>reglas de la “sana critica”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La </a:t>
          </a:r>
          <a:r>
            <a:rPr lang="es-ES" sz="1600" b="1" u="sng" kern="1200" dirty="0"/>
            <a:t>lógica, la razón y la experiencia</a:t>
          </a:r>
          <a:r>
            <a:rPr lang="es-ES" sz="1600" kern="1200" dirty="0"/>
            <a:t>	</a:t>
          </a:r>
        </a:p>
      </dsp:txBody>
      <dsp:txXfrm>
        <a:off x="0" y="1950187"/>
        <a:ext cx="7105045" cy="558900"/>
      </dsp:txXfrm>
    </dsp:sp>
    <dsp:sp modelId="{227EB855-FE33-4DC3-B773-7EC630DF1A48}">
      <dsp:nvSpPr>
        <dsp:cNvPr id="0" name=""/>
        <dsp:cNvSpPr/>
      </dsp:nvSpPr>
      <dsp:spPr>
        <a:xfrm>
          <a:off x="0" y="2509087"/>
          <a:ext cx="7105045" cy="79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 podría combatir en </a:t>
          </a:r>
          <a:r>
            <a:rPr lang="es-ES" sz="2000" b="1" u="sng" kern="1200" dirty="0"/>
            <a:t>vía de recurso </a:t>
          </a:r>
          <a:r>
            <a:rPr lang="es-ES" sz="2000" kern="1200" dirty="0"/>
            <a:t>la </a:t>
          </a:r>
          <a:r>
            <a:rPr lang="es-ES" sz="2000" b="1" u="sng" kern="1200" dirty="0"/>
            <a:t>valoración de la prueba arbitraria, irracional o absurda</a:t>
          </a:r>
        </a:p>
      </dsp:txBody>
      <dsp:txXfrm>
        <a:off x="38838" y="2547925"/>
        <a:ext cx="7027369" cy="717924"/>
      </dsp:txXfrm>
    </dsp:sp>
    <dsp:sp modelId="{E9A54DA6-66D3-4552-B9FA-FD310E1505F2}">
      <dsp:nvSpPr>
        <dsp:cNvPr id="0" name=""/>
        <dsp:cNvSpPr/>
      </dsp:nvSpPr>
      <dsp:spPr>
        <a:xfrm>
          <a:off x="0" y="3362287"/>
          <a:ext cx="7105045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También es relevante</a:t>
          </a:r>
        </a:p>
      </dsp:txBody>
      <dsp:txXfrm>
        <a:off x="38838" y="3401125"/>
        <a:ext cx="7027369" cy="717924"/>
      </dsp:txXfrm>
    </dsp:sp>
    <dsp:sp modelId="{8F88F3DC-6574-4D4A-92DF-957BD684B126}">
      <dsp:nvSpPr>
        <dsp:cNvPr id="0" name=""/>
        <dsp:cNvSpPr/>
      </dsp:nvSpPr>
      <dsp:spPr>
        <a:xfrm>
          <a:off x="0" y="4157887"/>
          <a:ext cx="7105045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8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Que no se haya i</a:t>
          </a:r>
          <a:r>
            <a:rPr lang="es-ES" sz="1600" b="1" u="sng" kern="1200" dirty="0"/>
            <a:t>mpugnad</a:t>
          </a:r>
          <a:r>
            <a:rPr lang="es-ES" sz="1600" kern="1200" dirty="0"/>
            <a:t>o en momento procesal oportuno por la otra parte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Ni se haya </a:t>
          </a:r>
          <a:r>
            <a:rPr lang="es-ES" sz="1600" b="1" u="sng" kern="1200" dirty="0"/>
            <a:t>albergado duda sobre su integridad y no manipulación </a:t>
          </a:r>
        </a:p>
      </dsp:txBody>
      <dsp:txXfrm>
        <a:off x="0" y="4157887"/>
        <a:ext cx="7105045" cy="786599"/>
      </dsp:txXfrm>
    </dsp:sp>
    <dsp:sp modelId="{478E947D-FC6C-4D59-B0AD-F6B14B24CBE7}">
      <dsp:nvSpPr>
        <dsp:cNvPr id="0" name=""/>
        <dsp:cNvSpPr/>
      </dsp:nvSpPr>
      <dsp:spPr>
        <a:xfrm>
          <a:off x="0" y="4944487"/>
          <a:ext cx="7105045" cy="79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Por último, </a:t>
          </a:r>
          <a:r>
            <a:rPr lang="es-ES" sz="2000" b="1" u="sng" kern="1200" dirty="0"/>
            <a:t>cabe la pericial informática u otros mecanismos de adveración de la prueba digital</a:t>
          </a:r>
        </a:p>
      </dsp:txBody>
      <dsp:txXfrm>
        <a:off x="38838" y="4983325"/>
        <a:ext cx="7027369" cy="71792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508C3-FB37-4124-A953-3B06D3BA8D1D}">
      <dsp:nvSpPr>
        <dsp:cNvPr id="0" name=""/>
        <dsp:cNvSpPr/>
      </dsp:nvSpPr>
      <dsp:spPr>
        <a:xfrm>
          <a:off x="0" y="105731"/>
          <a:ext cx="8915400" cy="35661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“La impugnación de la autenticidad de cualquiera de estas conversaciones, cuando son aportadas a la causa mediante archivos de impresión (wasp), desplaza la carga de la prueba hacia quien pretende aprovechar su idoneidad probatoria”</a:t>
          </a:r>
        </a:p>
      </dsp:txBody>
      <dsp:txXfrm>
        <a:off x="1783080" y="105731"/>
        <a:ext cx="5349240" cy="356616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8FA4B-93E2-4176-A145-1D0CEC03040F}">
      <dsp:nvSpPr>
        <dsp:cNvPr id="0" name=""/>
        <dsp:cNvSpPr/>
      </dsp:nvSpPr>
      <dsp:spPr>
        <a:xfrm>
          <a:off x="0" y="236006"/>
          <a:ext cx="89154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Se admite un documento digital en las siguientes condiciones:</a:t>
          </a:r>
        </a:p>
      </dsp:txBody>
      <dsp:txXfrm>
        <a:off x="25759" y="261765"/>
        <a:ext cx="8863882" cy="476152"/>
      </dsp:txXfrm>
    </dsp:sp>
    <dsp:sp modelId="{0B5B4B91-8196-432F-ADE0-37FBC02A36AB}">
      <dsp:nvSpPr>
        <dsp:cNvPr id="0" name=""/>
        <dsp:cNvSpPr/>
      </dsp:nvSpPr>
      <dsp:spPr>
        <a:xfrm>
          <a:off x="0" y="763676"/>
          <a:ext cx="8915400" cy="277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--Aportación de copia en papel de la impresión de pantalla (“pantallazo”)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--Transcripción de la conversación y comprobación de que la misma se corresponde con el teléfono y con el número correspondientes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--Por ejemplo, mediante la aportación del propio móvil levantando el Letrado de la Administración de Justicia acta de su contenido y demás extremos anteriores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--Acta notarial sobre los mismos extremos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--Reconocimiento por la otra parte interlocutora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--Cotejo con el otro terminal implicado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--Prueba pericial que acredite la autenticidad y envío de la conversación</a:t>
          </a:r>
        </a:p>
      </dsp:txBody>
      <dsp:txXfrm>
        <a:off x="0" y="763676"/>
        <a:ext cx="8915400" cy="277794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61059-BA91-4FE9-BC46-6FAE6D9CD0DF}">
      <dsp:nvSpPr>
        <dsp:cNvPr id="0" name=""/>
        <dsp:cNvSpPr/>
      </dsp:nvSpPr>
      <dsp:spPr>
        <a:xfrm>
          <a:off x="0" y="855526"/>
          <a:ext cx="6832212" cy="15794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33234-C30C-4755-8644-496F6AA0BEC6}">
      <dsp:nvSpPr>
        <dsp:cNvPr id="0" name=""/>
        <dsp:cNvSpPr/>
      </dsp:nvSpPr>
      <dsp:spPr>
        <a:xfrm>
          <a:off x="477778" y="1210899"/>
          <a:ext cx="868688" cy="8686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10B95-E4B4-4F93-8B3B-15EE9511060B}">
      <dsp:nvSpPr>
        <dsp:cNvPr id="0" name=""/>
        <dsp:cNvSpPr/>
      </dsp:nvSpPr>
      <dsp:spPr>
        <a:xfrm>
          <a:off x="1824245" y="855526"/>
          <a:ext cx="5007966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--El magistrado puede rechazar su eficacia probatoria si tiene sospecha </a:t>
          </a:r>
          <a:endParaRPr lang="en-US" sz="2200" kern="1200"/>
        </a:p>
      </dsp:txBody>
      <dsp:txXfrm>
        <a:off x="1824245" y="855526"/>
        <a:ext cx="5007966" cy="1579433"/>
      </dsp:txXfrm>
    </dsp:sp>
    <dsp:sp modelId="{972F5425-00EE-414C-A9AB-471878D09A46}">
      <dsp:nvSpPr>
        <dsp:cNvPr id="0" name=""/>
        <dsp:cNvSpPr/>
      </dsp:nvSpPr>
      <dsp:spPr>
        <a:xfrm>
          <a:off x="0" y="2829818"/>
          <a:ext cx="6832212" cy="15794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51497-990E-4E59-895B-EBDBC846B2EF}">
      <dsp:nvSpPr>
        <dsp:cNvPr id="0" name=""/>
        <dsp:cNvSpPr/>
      </dsp:nvSpPr>
      <dsp:spPr>
        <a:xfrm>
          <a:off x="477778" y="3185191"/>
          <a:ext cx="868688" cy="8686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40556-1275-4FAC-B92C-FE85FEC5E18A}">
      <dsp:nvSpPr>
        <dsp:cNvPr id="0" name=""/>
        <dsp:cNvSpPr/>
      </dsp:nvSpPr>
      <dsp:spPr>
        <a:xfrm>
          <a:off x="1824245" y="2829818"/>
          <a:ext cx="5007966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--O la parte aportar prueba pericial informática que acredite la inexistencia de alteración</a:t>
          </a:r>
          <a:endParaRPr lang="en-US" sz="2200" kern="1200"/>
        </a:p>
      </dsp:txBody>
      <dsp:txXfrm>
        <a:off x="1824245" y="2829818"/>
        <a:ext cx="5007966" cy="1579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A6C3D-4840-4BFE-9385-96DE49324A03}">
      <dsp:nvSpPr>
        <dsp:cNvPr id="0" name=""/>
        <dsp:cNvSpPr/>
      </dsp:nvSpPr>
      <dsp:spPr>
        <a:xfrm>
          <a:off x="0" y="604452"/>
          <a:ext cx="3650278" cy="365027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HAY DERECHO EN EL METAVERSO???</a:t>
          </a:r>
        </a:p>
      </dsp:txBody>
      <dsp:txXfrm>
        <a:off x="534571" y="1139023"/>
        <a:ext cx="2581136" cy="258113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4FA8A-0DAE-4DF6-A7A9-577FDDFD4DE4}">
      <dsp:nvSpPr>
        <dsp:cNvPr id="0" name=""/>
        <dsp:cNvSpPr/>
      </dsp:nvSpPr>
      <dsp:spPr>
        <a:xfrm>
          <a:off x="0" y="161328"/>
          <a:ext cx="8915400" cy="134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STC 61/2021, de 15 de marzo: no provoca la nulidad del despido</a:t>
          </a:r>
        </a:p>
      </dsp:txBody>
      <dsp:txXfrm>
        <a:off x="65539" y="226867"/>
        <a:ext cx="8784322" cy="1211496"/>
      </dsp:txXfrm>
    </dsp:sp>
    <dsp:sp modelId="{3C4EDAAF-F730-46EF-A816-34742B820175}">
      <dsp:nvSpPr>
        <dsp:cNvPr id="0" name=""/>
        <dsp:cNvSpPr/>
      </dsp:nvSpPr>
      <dsp:spPr>
        <a:xfrm>
          <a:off x="0" y="1503902"/>
          <a:ext cx="8915400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La trabajadora fue despedida a resultas de los hechos detectados tras monitorizar su ordenador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Se consideran vulnerados el derecho a la intimidad y el secreto de las comunicaciones, considerándose ilícita la prueba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Pero ello no arrastra a la calificación del despido, que se declara improcedente</a:t>
          </a:r>
        </a:p>
      </dsp:txBody>
      <dsp:txXfrm>
        <a:off x="0" y="1503902"/>
        <a:ext cx="8915400" cy="1788480"/>
      </dsp:txXfrm>
    </dsp:sp>
    <dsp:sp modelId="{7D32D94A-83C7-492B-8CEE-8C37F1A8F270}">
      <dsp:nvSpPr>
        <dsp:cNvPr id="0" name=""/>
        <dsp:cNvSpPr/>
      </dsp:nvSpPr>
      <dsp:spPr>
        <a:xfrm>
          <a:off x="0" y="3292383"/>
          <a:ext cx="8915400" cy="134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Precedente: STC 97/2019: en el ámbito penal, con referencia al derecho a un “proceso justo” y al derecho a todas las garantías procesales, incluida la probatoria</a:t>
          </a:r>
        </a:p>
      </dsp:txBody>
      <dsp:txXfrm>
        <a:off x="65539" y="3357922"/>
        <a:ext cx="8784322" cy="121149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8635F-E994-4912-87F7-C7DA58CFBAC0}">
      <dsp:nvSpPr>
        <dsp:cNvPr id="0" name=""/>
        <dsp:cNvSpPr/>
      </dsp:nvSpPr>
      <dsp:spPr>
        <a:xfrm>
          <a:off x="0" y="139"/>
          <a:ext cx="103171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4E174E-0F3E-42A4-96B1-F19AD1E6AB32}">
      <dsp:nvSpPr>
        <dsp:cNvPr id="0" name=""/>
        <dsp:cNvSpPr/>
      </dsp:nvSpPr>
      <dsp:spPr>
        <a:xfrm>
          <a:off x="0" y="139"/>
          <a:ext cx="10317193" cy="126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LO 16/1994, de 8 de noviembre, reforma la LOPJ (LO 6/1985, de 1 de julio): introduce por vez primera la posibilidad de utilizar medios técnicos, electrónicos e informáticos para el desarrollo de la actividad y el ejercicio de las funciones de juzgados y tribunales</a:t>
          </a:r>
        </a:p>
      </dsp:txBody>
      <dsp:txXfrm>
        <a:off x="0" y="139"/>
        <a:ext cx="10317193" cy="1263879"/>
      </dsp:txXfrm>
    </dsp:sp>
    <dsp:sp modelId="{F61F9F87-0D1B-418D-8AF2-133D9230DF1E}">
      <dsp:nvSpPr>
        <dsp:cNvPr id="0" name=""/>
        <dsp:cNvSpPr/>
      </dsp:nvSpPr>
      <dsp:spPr>
        <a:xfrm>
          <a:off x="0" y="1264018"/>
          <a:ext cx="103171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05FCFE-649D-4FBB-BA3C-878CEFB6052E}">
      <dsp:nvSpPr>
        <dsp:cNvPr id="0" name=""/>
        <dsp:cNvSpPr/>
      </dsp:nvSpPr>
      <dsp:spPr>
        <a:xfrm>
          <a:off x="0" y="1264018"/>
          <a:ext cx="10317193" cy="126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Proposición no de Ley (Pleno del Congreso el 22 de abril de 2002) sobre la </a:t>
          </a:r>
          <a:r>
            <a:rPr lang="es-ES" sz="1800" b="1" i="1" kern="1200" dirty="0"/>
            <a:t>Carta de Derechos de los Ciudadanos ante la Justicia</a:t>
          </a:r>
          <a:r>
            <a:rPr lang="es-ES" sz="1800" i="1" kern="1200" dirty="0"/>
            <a:t>:</a:t>
          </a:r>
          <a:r>
            <a:rPr lang="es-ES" sz="1800" kern="1200" dirty="0"/>
            <a:t> necesidad de una justicia tecnológicamente avanzada y derecho «a comunicarse con la Administración de Justicia a través del correo electrónico, videoconferencia y otros medios telemáticos (según leyes procesales) .</a:t>
          </a:r>
        </a:p>
      </dsp:txBody>
      <dsp:txXfrm>
        <a:off x="0" y="1264018"/>
        <a:ext cx="10317193" cy="1263879"/>
      </dsp:txXfrm>
    </dsp:sp>
    <dsp:sp modelId="{4957DD5C-BD1B-41A5-A881-E675374E3851}">
      <dsp:nvSpPr>
        <dsp:cNvPr id="0" name=""/>
        <dsp:cNvSpPr/>
      </dsp:nvSpPr>
      <dsp:spPr>
        <a:xfrm>
          <a:off x="0" y="2527897"/>
          <a:ext cx="103171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ABE2EA-2BEF-4707-B9A3-8BD1EBF665B5}">
      <dsp:nvSpPr>
        <dsp:cNvPr id="0" name=""/>
        <dsp:cNvSpPr/>
      </dsp:nvSpPr>
      <dsp:spPr>
        <a:xfrm>
          <a:off x="0" y="2527897"/>
          <a:ext cx="10289904" cy="132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Ley 15/2003, de 26 de mayo, reguladora del régimen retributivo de las carreras judicial y fiscal, proclama la Carta, creando un instrumento técnico llamado </a:t>
          </a:r>
          <a:r>
            <a:rPr lang="es-ES" sz="1800" b="1" i="1" kern="1200" dirty="0"/>
            <a:t>Plan de Transparencia Judicial </a:t>
          </a:r>
          <a:r>
            <a:rPr lang="es-ES" sz="1800" kern="1200" dirty="0"/>
            <a:t>(Acuerdo de Consejo de Ministros de 21 de octubre de 2005) = el uso de las TICS en la Administración de Justicia es un instrumento imprescindible para lograr transparencia </a:t>
          </a:r>
        </a:p>
      </dsp:txBody>
      <dsp:txXfrm>
        <a:off x="0" y="2527897"/>
        <a:ext cx="10289904" cy="1323546"/>
      </dsp:txXfrm>
    </dsp:sp>
    <dsp:sp modelId="{21464871-9C3A-434F-BD3B-B5E036456EB0}">
      <dsp:nvSpPr>
        <dsp:cNvPr id="0" name=""/>
        <dsp:cNvSpPr/>
      </dsp:nvSpPr>
      <dsp:spPr>
        <a:xfrm>
          <a:off x="0" y="3851444"/>
          <a:ext cx="103171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094FEA-B389-415B-B0B4-2B1E8218D1EA}">
      <dsp:nvSpPr>
        <dsp:cNvPr id="0" name=""/>
        <dsp:cNvSpPr/>
      </dsp:nvSpPr>
      <dsp:spPr>
        <a:xfrm>
          <a:off x="0" y="3851444"/>
          <a:ext cx="10317193" cy="126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Real Decreto 1065/2015, de 27 de noviembre, sobre comunicaciones electrónicas en la Administración de Justicia por el que se regula el </a:t>
          </a:r>
          <a:r>
            <a:rPr lang="es-ES" sz="1800" b="1" i="1" kern="1200" dirty="0"/>
            <a:t>sistema </a:t>
          </a:r>
          <a:r>
            <a:rPr lang="es-ES" sz="1800" b="1" i="1" kern="1200" dirty="0" err="1"/>
            <a:t>LexNET</a:t>
          </a:r>
          <a:endParaRPr lang="es-ES" sz="1800" b="1" i="1" kern="1200" dirty="0"/>
        </a:p>
      </dsp:txBody>
      <dsp:txXfrm>
        <a:off x="0" y="3851444"/>
        <a:ext cx="10317193" cy="126387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6C81C-93D6-40E5-AFD2-0D2EB370F464}">
      <dsp:nvSpPr>
        <dsp:cNvPr id="0" name=""/>
        <dsp:cNvSpPr/>
      </dsp:nvSpPr>
      <dsp:spPr>
        <a:xfrm>
          <a:off x="0" y="6325"/>
          <a:ext cx="89154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Tres objetivos y proyectos concretos para su aplicación</a:t>
          </a:r>
        </a:p>
      </dsp:txBody>
      <dsp:txXfrm>
        <a:off x="25759" y="32084"/>
        <a:ext cx="8863882" cy="476152"/>
      </dsp:txXfrm>
    </dsp:sp>
    <dsp:sp modelId="{1C857EE1-C832-4239-9A65-9654C6D38E40}">
      <dsp:nvSpPr>
        <dsp:cNvPr id="0" name=""/>
        <dsp:cNvSpPr/>
      </dsp:nvSpPr>
      <dsp:spPr>
        <a:xfrm>
          <a:off x="0" y="533996"/>
          <a:ext cx="8915400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Acceso a la información (legislativa y jurisprudencial)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Intercambio seguro de datos y comunicación electrónica segura en el ámbito de la justicia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Interoperabilidad </a:t>
          </a:r>
        </a:p>
      </dsp:txBody>
      <dsp:txXfrm>
        <a:off x="0" y="533996"/>
        <a:ext cx="8915400" cy="1115730"/>
      </dsp:txXfrm>
    </dsp:sp>
    <dsp:sp modelId="{5CB69170-58BF-4B64-ADDC-91BA530A10B5}">
      <dsp:nvSpPr>
        <dsp:cNvPr id="0" name=""/>
        <dsp:cNvSpPr/>
      </dsp:nvSpPr>
      <dsp:spPr>
        <a:xfrm>
          <a:off x="0" y="1649726"/>
          <a:ext cx="89154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Instrumentos:</a:t>
          </a:r>
        </a:p>
      </dsp:txBody>
      <dsp:txXfrm>
        <a:off x="25759" y="1675485"/>
        <a:ext cx="8863882" cy="476152"/>
      </dsp:txXfrm>
    </dsp:sp>
    <dsp:sp modelId="{1F9D0FE5-5260-43B1-9DDC-085DFA756BC8}">
      <dsp:nvSpPr>
        <dsp:cNvPr id="0" name=""/>
        <dsp:cNvSpPr/>
      </dsp:nvSpPr>
      <dsp:spPr>
        <a:xfrm>
          <a:off x="0" y="2177396"/>
          <a:ext cx="8915400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Portal Europeo de e-Justicia = ventanilla única del sistema y medio de interconexión de los registros (punto de acceso a esos registros a escala de la UE)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Sitio web EUR-Lex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 dirty="0"/>
            <a:t>Proyecto e-CODEX: normalización terminológica, lingüística y de nomenclaturas (ECLI…)</a:t>
          </a:r>
        </a:p>
      </dsp:txBody>
      <dsp:txXfrm>
        <a:off x="0" y="2177396"/>
        <a:ext cx="8915400" cy="159390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30CA3-2376-4EBC-BE4A-2150E60D5DB3}">
      <dsp:nvSpPr>
        <dsp:cNvPr id="0" name=""/>
        <dsp:cNvSpPr/>
      </dsp:nvSpPr>
      <dsp:spPr>
        <a:xfrm rot="5400000">
          <a:off x="3884466" y="-1460370"/>
          <a:ext cx="3358718" cy="71232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u="sng" kern="1200" dirty="0"/>
            <a:t>Agilizar</a:t>
          </a:r>
          <a:r>
            <a:rPr lang="es-ES" sz="1800" kern="1200" dirty="0"/>
            <a:t> el proceso público gracias a las posibilidades que ofrece el uso de las TICS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i="0" u="sng" kern="1200" dirty="0"/>
            <a:t>Generalizar el uso de las nuevas tecnologías </a:t>
          </a:r>
          <a:r>
            <a:rPr lang="es-ES" sz="1800" kern="1200" dirty="0"/>
            <a:t>para los profesionales de la justicia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Definir el conjunto de </a:t>
          </a:r>
          <a:r>
            <a:rPr lang="es-ES" sz="1800" b="1" u="sng" kern="1200" dirty="0"/>
            <a:t>requisitos mínimos de interconexión, interoperabilidad y seguridad </a:t>
          </a:r>
          <a:r>
            <a:rPr lang="es-ES" sz="1800" kern="1200" dirty="0"/>
            <a:t>necesarios en el desarrollo de los diferentes aplicativos utilizados por los actores del mundo judicial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u="sng" kern="1200" dirty="0"/>
            <a:t>Garantizar la seguridad </a:t>
          </a:r>
          <a:r>
            <a:rPr lang="es-ES" sz="1800" kern="1200" dirty="0"/>
            <a:t>en la transmisión de los datos y cuantas otras exigencias se contengan en las leyes procesales</a:t>
          </a:r>
        </a:p>
      </dsp:txBody>
      <dsp:txXfrm rot="-5400000">
        <a:off x="2002205" y="585850"/>
        <a:ext cx="6959283" cy="3030800"/>
      </dsp:txXfrm>
    </dsp:sp>
    <dsp:sp modelId="{CF969A1F-736E-454E-9BF6-1505ADCE97EA}">
      <dsp:nvSpPr>
        <dsp:cNvPr id="0" name=""/>
        <dsp:cNvSpPr/>
      </dsp:nvSpPr>
      <dsp:spPr>
        <a:xfrm>
          <a:off x="253" y="2052"/>
          <a:ext cx="2001950" cy="4198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Sus principales objetivos son:</a:t>
          </a:r>
        </a:p>
      </dsp:txBody>
      <dsp:txXfrm>
        <a:off x="97980" y="99779"/>
        <a:ext cx="1806496" cy="400294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305F4-06A7-44B9-848B-3751DF22BABF}">
      <dsp:nvSpPr>
        <dsp:cNvPr id="0" name=""/>
        <dsp:cNvSpPr/>
      </dsp:nvSpPr>
      <dsp:spPr>
        <a:xfrm>
          <a:off x="0" y="2292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580B6A-F110-4E92-9F75-196ED706EDC8}">
      <dsp:nvSpPr>
        <dsp:cNvPr id="0" name=""/>
        <dsp:cNvSpPr/>
      </dsp:nvSpPr>
      <dsp:spPr>
        <a:xfrm>
          <a:off x="0" y="2292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La Ley se ocupa de los siguientes apartados:</a:t>
          </a:r>
        </a:p>
      </dsp:txBody>
      <dsp:txXfrm>
        <a:off x="0" y="2292"/>
        <a:ext cx="10305540" cy="390936"/>
      </dsp:txXfrm>
    </dsp:sp>
    <dsp:sp modelId="{3F596691-63D8-486D-9D21-DBBD3256A5AA}">
      <dsp:nvSpPr>
        <dsp:cNvPr id="0" name=""/>
        <dsp:cNvSpPr/>
      </dsp:nvSpPr>
      <dsp:spPr>
        <a:xfrm>
          <a:off x="0" y="393229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0E0791-45A0-400B-B4E7-169709E01DB2}">
      <dsp:nvSpPr>
        <dsp:cNvPr id="0" name=""/>
        <dsp:cNvSpPr/>
      </dsp:nvSpPr>
      <dsp:spPr>
        <a:xfrm>
          <a:off x="0" y="393229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•	Sede judicial electrónica</a:t>
          </a:r>
        </a:p>
      </dsp:txBody>
      <dsp:txXfrm>
        <a:off x="0" y="393229"/>
        <a:ext cx="10305540" cy="390936"/>
      </dsp:txXfrm>
    </dsp:sp>
    <dsp:sp modelId="{2CA280DD-59C3-42B6-BCB2-03271CAC4B66}">
      <dsp:nvSpPr>
        <dsp:cNvPr id="0" name=""/>
        <dsp:cNvSpPr/>
      </dsp:nvSpPr>
      <dsp:spPr>
        <a:xfrm>
          <a:off x="0" y="784166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43C0B7-A598-4DBC-BE80-D10592DA9E77}">
      <dsp:nvSpPr>
        <dsp:cNvPr id="0" name=""/>
        <dsp:cNvSpPr/>
      </dsp:nvSpPr>
      <dsp:spPr>
        <a:xfrm>
          <a:off x="0" y="784166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•	Sello electrónico</a:t>
          </a:r>
        </a:p>
      </dsp:txBody>
      <dsp:txXfrm>
        <a:off x="0" y="784166"/>
        <a:ext cx="10305540" cy="390936"/>
      </dsp:txXfrm>
    </dsp:sp>
    <dsp:sp modelId="{01A55810-FE76-4CE1-8247-B351EC290FA2}">
      <dsp:nvSpPr>
        <dsp:cNvPr id="0" name=""/>
        <dsp:cNvSpPr/>
      </dsp:nvSpPr>
      <dsp:spPr>
        <a:xfrm>
          <a:off x="0" y="1175102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A2A82D-3836-48B3-A135-894D118F8AD1}">
      <dsp:nvSpPr>
        <dsp:cNvPr id="0" name=""/>
        <dsp:cNvSpPr/>
      </dsp:nvSpPr>
      <dsp:spPr>
        <a:xfrm>
          <a:off x="0" y="1175102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•	Formas de identificación y autenticación</a:t>
          </a:r>
        </a:p>
      </dsp:txBody>
      <dsp:txXfrm>
        <a:off x="0" y="1175102"/>
        <a:ext cx="10305540" cy="390936"/>
      </dsp:txXfrm>
    </dsp:sp>
    <dsp:sp modelId="{3D8E125E-6D69-4C9D-BC3E-546DE4CA36CF}">
      <dsp:nvSpPr>
        <dsp:cNvPr id="0" name=""/>
        <dsp:cNvSpPr/>
      </dsp:nvSpPr>
      <dsp:spPr>
        <a:xfrm>
          <a:off x="0" y="1566039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17F807-2B3F-49F9-AF64-BAF64C14A6B0}">
      <dsp:nvSpPr>
        <dsp:cNvPr id="0" name=""/>
        <dsp:cNvSpPr/>
      </dsp:nvSpPr>
      <dsp:spPr>
        <a:xfrm>
          <a:off x="0" y="1566039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•	Firma electrónica</a:t>
          </a:r>
        </a:p>
      </dsp:txBody>
      <dsp:txXfrm>
        <a:off x="0" y="1566039"/>
        <a:ext cx="10305540" cy="390936"/>
      </dsp:txXfrm>
    </dsp:sp>
    <dsp:sp modelId="{CB459F65-54E1-4B8A-A5DF-3906FDED1295}">
      <dsp:nvSpPr>
        <dsp:cNvPr id="0" name=""/>
        <dsp:cNvSpPr/>
      </dsp:nvSpPr>
      <dsp:spPr>
        <a:xfrm>
          <a:off x="0" y="1956975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98A084-3EF4-4AAC-A8CF-F0C7070FD687}">
      <dsp:nvSpPr>
        <dsp:cNvPr id="0" name=""/>
        <dsp:cNvSpPr/>
      </dsp:nvSpPr>
      <dsp:spPr>
        <a:xfrm>
          <a:off x="0" y="1956975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•	Expediente electrónico</a:t>
          </a:r>
        </a:p>
      </dsp:txBody>
      <dsp:txXfrm>
        <a:off x="0" y="1956975"/>
        <a:ext cx="10305540" cy="390936"/>
      </dsp:txXfrm>
    </dsp:sp>
    <dsp:sp modelId="{0966B61C-F84F-4203-BD6D-FEFED63EDCE9}">
      <dsp:nvSpPr>
        <dsp:cNvPr id="0" name=""/>
        <dsp:cNvSpPr/>
      </dsp:nvSpPr>
      <dsp:spPr>
        <a:xfrm>
          <a:off x="0" y="2347912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BAA37C-31A1-4D8E-90EE-7B7DBFBCE820}">
      <dsp:nvSpPr>
        <dsp:cNvPr id="0" name=""/>
        <dsp:cNvSpPr/>
      </dsp:nvSpPr>
      <dsp:spPr>
        <a:xfrm>
          <a:off x="0" y="2347912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•	Documento electrónico</a:t>
          </a:r>
        </a:p>
      </dsp:txBody>
      <dsp:txXfrm>
        <a:off x="0" y="2347912"/>
        <a:ext cx="10305540" cy="390936"/>
      </dsp:txXfrm>
    </dsp:sp>
    <dsp:sp modelId="{EEEF53BD-7214-415E-B1F5-F7767DDE3C21}">
      <dsp:nvSpPr>
        <dsp:cNvPr id="0" name=""/>
        <dsp:cNvSpPr/>
      </dsp:nvSpPr>
      <dsp:spPr>
        <a:xfrm>
          <a:off x="0" y="2738849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EEF7B1-0347-4140-B9EB-7B01CCE45957}">
      <dsp:nvSpPr>
        <dsp:cNvPr id="0" name=""/>
        <dsp:cNvSpPr/>
      </dsp:nvSpPr>
      <dsp:spPr>
        <a:xfrm>
          <a:off x="0" y="2738849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•	Copias y Archivo electrónico</a:t>
          </a:r>
        </a:p>
      </dsp:txBody>
      <dsp:txXfrm>
        <a:off x="0" y="2738849"/>
        <a:ext cx="10305540" cy="390936"/>
      </dsp:txXfrm>
    </dsp:sp>
    <dsp:sp modelId="{3EC253B5-F4BF-42EE-BD8B-9FE2BDEDB586}">
      <dsp:nvSpPr>
        <dsp:cNvPr id="0" name=""/>
        <dsp:cNvSpPr/>
      </dsp:nvSpPr>
      <dsp:spPr>
        <a:xfrm>
          <a:off x="0" y="3129785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F980DB-C352-475B-8B48-F7F70CA0B282}">
      <dsp:nvSpPr>
        <dsp:cNvPr id="0" name=""/>
        <dsp:cNvSpPr/>
      </dsp:nvSpPr>
      <dsp:spPr>
        <a:xfrm>
          <a:off x="0" y="3129785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•	Presentación de escritos</a:t>
          </a:r>
        </a:p>
      </dsp:txBody>
      <dsp:txXfrm>
        <a:off x="0" y="3129785"/>
        <a:ext cx="10305540" cy="390936"/>
      </dsp:txXfrm>
    </dsp:sp>
    <dsp:sp modelId="{3B9AF845-A70E-43D4-A0BD-F05D87A2242E}">
      <dsp:nvSpPr>
        <dsp:cNvPr id="0" name=""/>
        <dsp:cNvSpPr/>
      </dsp:nvSpPr>
      <dsp:spPr>
        <a:xfrm>
          <a:off x="0" y="3520722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8FBB08-DBB6-4755-BE43-AD9F2E59D57D}">
      <dsp:nvSpPr>
        <dsp:cNvPr id="0" name=""/>
        <dsp:cNvSpPr/>
      </dsp:nvSpPr>
      <dsp:spPr>
        <a:xfrm>
          <a:off x="0" y="3520722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•	Traslado de copias</a:t>
          </a:r>
        </a:p>
      </dsp:txBody>
      <dsp:txXfrm>
        <a:off x="0" y="3520722"/>
        <a:ext cx="10305540" cy="390936"/>
      </dsp:txXfrm>
    </dsp:sp>
    <dsp:sp modelId="{AAD625B0-100F-43FC-AD9C-CFF19A4E2ECC}">
      <dsp:nvSpPr>
        <dsp:cNvPr id="0" name=""/>
        <dsp:cNvSpPr/>
      </dsp:nvSpPr>
      <dsp:spPr>
        <a:xfrm>
          <a:off x="0" y="3911658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34E794-6B0D-41D4-8793-E790093A995B}">
      <dsp:nvSpPr>
        <dsp:cNvPr id="0" name=""/>
        <dsp:cNvSpPr/>
      </dsp:nvSpPr>
      <dsp:spPr>
        <a:xfrm>
          <a:off x="0" y="3911658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•	Interoperabilidad</a:t>
          </a:r>
        </a:p>
      </dsp:txBody>
      <dsp:txXfrm>
        <a:off x="0" y="3911658"/>
        <a:ext cx="10305540" cy="390936"/>
      </dsp:txXfrm>
    </dsp:sp>
    <dsp:sp modelId="{F3C6286E-4CFC-4C93-A372-9B1A0E87A955}">
      <dsp:nvSpPr>
        <dsp:cNvPr id="0" name=""/>
        <dsp:cNvSpPr/>
      </dsp:nvSpPr>
      <dsp:spPr>
        <a:xfrm>
          <a:off x="0" y="4302595"/>
          <a:ext cx="103055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8037CF-1A43-486E-A2AF-F233ED7D9321}">
      <dsp:nvSpPr>
        <dsp:cNvPr id="0" name=""/>
        <dsp:cNvSpPr/>
      </dsp:nvSpPr>
      <dsp:spPr>
        <a:xfrm>
          <a:off x="0" y="4302595"/>
          <a:ext cx="10305540" cy="390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•	Seguridad judicial electrónica</a:t>
          </a:r>
        </a:p>
      </dsp:txBody>
      <dsp:txXfrm>
        <a:off x="0" y="4302595"/>
        <a:ext cx="10305540" cy="39093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AA398-B63D-4DD8-89FC-196DBBE0D51C}">
      <dsp:nvSpPr>
        <dsp:cNvPr id="0" name=""/>
        <dsp:cNvSpPr/>
      </dsp:nvSpPr>
      <dsp:spPr>
        <a:xfrm>
          <a:off x="0" y="0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85258A-D200-4A51-BB40-CC880CA8B620}">
      <dsp:nvSpPr>
        <dsp:cNvPr id="0" name=""/>
        <dsp:cNvSpPr/>
      </dsp:nvSpPr>
      <dsp:spPr>
        <a:xfrm>
          <a:off x="0" y="0"/>
          <a:ext cx="6832212" cy="263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LA LEY DE 2011 </a:t>
          </a:r>
          <a:r>
            <a:rPr lang="es-ES" sz="2400" b="1" u="sng" kern="1200" dirty="0"/>
            <a:t>NO HA SIDO DESARROLLADA EN TODA SU AMPLITUD</a:t>
          </a:r>
          <a:r>
            <a:rPr lang="es-ES" sz="2400" kern="1200" dirty="0"/>
            <a:t>, POR FALTA DE INVERSIÓN EN MEDIOS PARA MODERNIZAR LA ADMINISTRACIÓN DE JUSTICIA</a:t>
          </a:r>
        </a:p>
      </dsp:txBody>
      <dsp:txXfrm>
        <a:off x="0" y="0"/>
        <a:ext cx="6832212" cy="2632389"/>
      </dsp:txXfrm>
    </dsp:sp>
    <dsp:sp modelId="{9844CA33-4249-4D1A-8DE1-DF5A755EA922}">
      <dsp:nvSpPr>
        <dsp:cNvPr id="0" name=""/>
        <dsp:cNvSpPr/>
      </dsp:nvSpPr>
      <dsp:spPr>
        <a:xfrm>
          <a:off x="0" y="2632389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CB2CFD-329B-49E1-BB98-7D6A165FDA1F}">
      <dsp:nvSpPr>
        <dsp:cNvPr id="0" name=""/>
        <dsp:cNvSpPr/>
      </dsp:nvSpPr>
      <dsp:spPr>
        <a:xfrm>
          <a:off x="0" y="2632389"/>
          <a:ext cx="6832212" cy="263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STEDH de 9 de junio de 2022. </a:t>
          </a:r>
          <a:r>
            <a:rPr lang="es-ES" sz="2400" b="1" u="sng" kern="1200" dirty="0"/>
            <a:t>Condena Francia violación art. 6.1 CEDH. Obligación presentación documentos vía electrónica (recurso) y los obstáculos en la práctica </a:t>
          </a:r>
          <a:r>
            <a:rPr lang="es-ES" sz="2400" kern="1200" dirty="0"/>
            <a:t>Xavier Lucas c. France (</a:t>
          </a:r>
          <a:r>
            <a:rPr lang="es-ES" sz="2400" kern="1200" dirty="0" err="1"/>
            <a:t>requête</a:t>
          </a:r>
          <a:r>
            <a:rPr lang="es-ES" sz="2400" kern="1200" dirty="0"/>
            <a:t> n o 15567/20) </a:t>
          </a:r>
          <a:r>
            <a:rPr lang="es-ES" sz="2400" kern="1200" dirty="0">
              <a:hlinkClick xmlns:r="http://schemas.openxmlformats.org/officeDocument/2006/relationships" r:id="rId1"/>
            </a:rPr>
            <a:t>https://hudoc.echr.coe.int/fre?i=001-217615</a:t>
          </a:r>
          <a:r>
            <a:rPr lang="es-ES" sz="2400" kern="1200" dirty="0"/>
            <a:t>.</a:t>
          </a:r>
        </a:p>
      </dsp:txBody>
      <dsp:txXfrm>
        <a:off x="0" y="2632389"/>
        <a:ext cx="6832212" cy="263238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228DF-D4CC-417E-BD1B-C00D6840AF91}">
      <dsp:nvSpPr>
        <dsp:cNvPr id="0" name=""/>
        <dsp:cNvSpPr/>
      </dsp:nvSpPr>
      <dsp:spPr>
        <a:xfrm>
          <a:off x="8240" y="640986"/>
          <a:ext cx="2462933" cy="2817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Anteproyecto de Ley de </a:t>
          </a:r>
          <a:r>
            <a:rPr lang="es-ES" sz="1800" b="1" u="sng" kern="1200" dirty="0"/>
            <a:t>Eficiencia Procesal </a:t>
          </a:r>
          <a:r>
            <a:rPr lang="es-ES" sz="1800" kern="1200" dirty="0"/>
            <a:t>del Servicio Público de Justicia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/>
            <a:t>Potencia la mediación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/>
            <a:t>Se propone la agilización, también por medios telemáticos (ej.: subasta digital)</a:t>
          </a:r>
        </a:p>
      </dsp:txBody>
      <dsp:txXfrm>
        <a:off x="80377" y="713123"/>
        <a:ext cx="2318659" cy="2673427"/>
      </dsp:txXfrm>
    </dsp:sp>
    <dsp:sp modelId="{4AAC3D93-DE96-4844-8988-A60742FBAD3F}">
      <dsp:nvSpPr>
        <dsp:cNvPr id="0" name=""/>
        <dsp:cNvSpPr/>
      </dsp:nvSpPr>
      <dsp:spPr>
        <a:xfrm>
          <a:off x="2717466" y="1744433"/>
          <a:ext cx="522141" cy="610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717466" y="1866594"/>
        <a:ext cx="365499" cy="366485"/>
      </dsp:txXfrm>
    </dsp:sp>
    <dsp:sp modelId="{92DF0F3E-1511-49A4-B5DB-2F45BF9F4149}">
      <dsp:nvSpPr>
        <dsp:cNvPr id="0" name=""/>
        <dsp:cNvSpPr/>
      </dsp:nvSpPr>
      <dsp:spPr>
        <a:xfrm>
          <a:off x="3456346" y="640986"/>
          <a:ext cx="2462933" cy="2817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Proyecto de Ley Orgánica de </a:t>
          </a:r>
          <a:r>
            <a:rPr lang="es-ES" sz="1800" b="1" i="1" u="sng" kern="1200" dirty="0"/>
            <a:t>Eficiencia Organizativa </a:t>
          </a:r>
          <a:r>
            <a:rPr lang="es-ES" sz="1800" kern="1200" dirty="0"/>
            <a:t>del Servicio Público de la Justicia (modifica la LOPJ) [BO Cortes Generales de 22 de abril de 2022]</a:t>
          </a:r>
        </a:p>
      </dsp:txBody>
      <dsp:txXfrm>
        <a:off x="3528483" y="713123"/>
        <a:ext cx="2318659" cy="2673427"/>
      </dsp:txXfrm>
    </dsp:sp>
    <dsp:sp modelId="{BE5BBEC5-D2F5-47C2-8027-E3F31B9787A9}">
      <dsp:nvSpPr>
        <dsp:cNvPr id="0" name=""/>
        <dsp:cNvSpPr/>
      </dsp:nvSpPr>
      <dsp:spPr>
        <a:xfrm>
          <a:off x="6165572" y="1744433"/>
          <a:ext cx="522141" cy="610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6165572" y="1866594"/>
        <a:ext cx="365499" cy="366485"/>
      </dsp:txXfrm>
    </dsp:sp>
    <dsp:sp modelId="{3ACF29ED-4964-4BF2-AD2A-CE404DCF440A}">
      <dsp:nvSpPr>
        <dsp:cNvPr id="0" name=""/>
        <dsp:cNvSpPr/>
      </dsp:nvSpPr>
      <dsp:spPr>
        <a:xfrm>
          <a:off x="6904452" y="640986"/>
          <a:ext cx="2462933" cy="2817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Anteproyecto de Ley de Medidas de </a:t>
          </a:r>
          <a:r>
            <a:rPr lang="es-ES" sz="1800" b="1" u="sng" kern="1200" dirty="0"/>
            <a:t>eficiencia digital </a:t>
          </a:r>
          <a:r>
            <a:rPr lang="es-ES" sz="1800" kern="1200" dirty="0"/>
            <a:t>del servicio público de Justicia</a:t>
          </a:r>
        </a:p>
      </dsp:txBody>
      <dsp:txXfrm>
        <a:off x="6976589" y="713123"/>
        <a:ext cx="2318659" cy="267342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0E830-C40D-4FC1-8339-E100BFC12F52}">
      <dsp:nvSpPr>
        <dsp:cNvPr id="0" name=""/>
        <dsp:cNvSpPr/>
      </dsp:nvSpPr>
      <dsp:spPr>
        <a:xfrm>
          <a:off x="0" y="1844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B5952-C0C8-4606-BDBB-CED1CF2676F2}">
      <dsp:nvSpPr>
        <dsp:cNvPr id="0" name=""/>
        <dsp:cNvSpPr/>
      </dsp:nvSpPr>
      <dsp:spPr>
        <a:xfrm>
          <a:off x="0" y="1844"/>
          <a:ext cx="8915400" cy="1257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u="sng" kern="1200">
              <a:hlinkClick xmlns:r="http://schemas.openxmlformats.org/officeDocument/2006/relationships" r:id="rId1"/>
            </a:rPr>
            <a:t>https://www.legaltoday.com/actualidad-juridica/noticias-de-derecho/la-innovacion-y-digitalizacion-del-servicio-de-justicia-no-debe-colisionar-en-ningun-caso-con-el-respeto-a-los-principios-y-derechos-procesales-2022-07-14/</a:t>
          </a:r>
          <a:r>
            <a:rPr lang="es-ES" sz="2000" kern="1200"/>
            <a:t> </a:t>
          </a:r>
        </a:p>
      </dsp:txBody>
      <dsp:txXfrm>
        <a:off x="0" y="1844"/>
        <a:ext cx="8915400" cy="1257977"/>
      </dsp:txXfrm>
    </dsp:sp>
    <dsp:sp modelId="{C6E12A31-8AD5-49EF-BC39-9C97441254E8}">
      <dsp:nvSpPr>
        <dsp:cNvPr id="0" name=""/>
        <dsp:cNvSpPr/>
      </dsp:nvSpPr>
      <dsp:spPr>
        <a:xfrm>
          <a:off x="0" y="1259822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9AB6-CF5E-449E-A31E-B4C641CF414E}">
      <dsp:nvSpPr>
        <dsp:cNvPr id="0" name=""/>
        <dsp:cNvSpPr/>
      </dsp:nvSpPr>
      <dsp:spPr>
        <a:xfrm>
          <a:off x="0" y="1259822"/>
          <a:ext cx="8915400" cy="1257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u="sng" kern="1200">
              <a:hlinkClick xmlns:r="http://schemas.openxmlformats.org/officeDocument/2006/relationships" r:id="rId2"/>
            </a:rPr>
            <a:t>https://www.poderjudicial.es/cgpj/es/Temas/e-Justicia/Marco-juridico-TIC-en-Administracion-de-Justicia/</a:t>
          </a:r>
          <a:endParaRPr lang="es-ES" sz="2000" kern="1200"/>
        </a:p>
      </dsp:txBody>
      <dsp:txXfrm>
        <a:off x="0" y="1259822"/>
        <a:ext cx="8915400" cy="1257977"/>
      </dsp:txXfrm>
    </dsp:sp>
    <dsp:sp modelId="{CA89C953-31D5-4CCE-B765-4E14BCEA4638}">
      <dsp:nvSpPr>
        <dsp:cNvPr id="0" name=""/>
        <dsp:cNvSpPr/>
      </dsp:nvSpPr>
      <dsp:spPr>
        <a:xfrm>
          <a:off x="0" y="2517799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1BA69-8C27-4127-B279-019025B66B60}">
      <dsp:nvSpPr>
        <dsp:cNvPr id="0" name=""/>
        <dsp:cNvSpPr/>
      </dsp:nvSpPr>
      <dsp:spPr>
        <a:xfrm>
          <a:off x="0" y="2517799"/>
          <a:ext cx="8915400" cy="1257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u="sng" kern="1200">
              <a:hlinkClick xmlns:r="http://schemas.openxmlformats.org/officeDocument/2006/relationships" r:id="rId3"/>
            </a:rPr>
            <a:t>https://www.poderjudicial.es/cgpj/es/Temas/e-Justicia/Servicios-informaticos/Expediente-Judicial-Electronico/</a:t>
          </a:r>
          <a:r>
            <a:rPr lang="es-ES" sz="2000" kern="1200"/>
            <a:t> </a:t>
          </a:r>
        </a:p>
      </dsp:txBody>
      <dsp:txXfrm>
        <a:off x="0" y="2517799"/>
        <a:ext cx="8915400" cy="12579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C6E25-9369-44DB-A310-72C05AD672B8}">
      <dsp:nvSpPr>
        <dsp:cNvPr id="0" name=""/>
        <dsp:cNvSpPr/>
      </dsp:nvSpPr>
      <dsp:spPr>
        <a:xfrm>
          <a:off x="4170" y="1168"/>
          <a:ext cx="8907059" cy="1156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El marco de la UE en materia de identificación  electrónica: </a:t>
          </a:r>
        </a:p>
      </dsp:txBody>
      <dsp:txXfrm>
        <a:off x="38044" y="35042"/>
        <a:ext cx="8839311" cy="1088779"/>
      </dsp:txXfrm>
    </dsp:sp>
    <dsp:sp modelId="{F89D0AB1-8114-45B7-A577-75437D3E2B6E}">
      <dsp:nvSpPr>
        <dsp:cNvPr id="0" name=""/>
        <dsp:cNvSpPr/>
      </dsp:nvSpPr>
      <dsp:spPr>
        <a:xfrm>
          <a:off x="4170" y="1310547"/>
          <a:ext cx="8907059" cy="1156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i="1" kern="1200" dirty="0"/>
            <a:t>Regl.910/2014 del Parlamento y del Consejo, de 23 de julio de 2014, relativo a la identificación electrónica y los servicios de confianza para las transacciones electrónicas en el mercado interior</a:t>
          </a:r>
        </a:p>
      </dsp:txBody>
      <dsp:txXfrm>
        <a:off x="38044" y="1344421"/>
        <a:ext cx="8839311" cy="1088779"/>
      </dsp:txXfrm>
    </dsp:sp>
    <dsp:sp modelId="{1175C0E1-45C9-4556-B12B-A4DCCA21F56E}">
      <dsp:nvSpPr>
        <dsp:cNvPr id="0" name=""/>
        <dsp:cNvSpPr/>
      </dsp:nvSpPr>
      <dsp:spPr>
        <a:xfrm>
          <a:off x="4170" y="2619925"/>
          <a:ext cx="4361929" cy="1156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Firma electrónica</a:t>
          </a:r>
        </a:p>
      </dsp:txBody>
      <dsp:txXfrm>
        <a:off x="38044" y="2653799"/>
        <a:ext cx="4294181" cy="1088779"/>
      </dsp:txXfrm>
    </dsp:sp>
    <dsp:sp modelId="{CAB388B2-FF3C-4879-B594-96F7FD84FCE5}">
      <dsp:nvSpPr>
        <dsp:cNvPr id="0" name=""/>
        <dsp:cNvSpPr/>
      </dsp:nvSpPr>
      <dsp:spPr>
        <a:xfrm>
          <a:off x="4549300" y="2619925"/>
          <a:ext cx="4361929" cy="1156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Sello electrónico</a:t>
          </a:r>
        </a:p>
      </dsp:txBody>
      <dsp:txXfrm>
        <a:off x="4583174" y="2653799"/>
        <a:ext cx="4294181" cy="108877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E102E-A242-48B5-8E50-9052E818315F}">
      <dsp:nvSpPr>
        <dsp:cNvPr id="0" name=""/>
        <dsp:cNvSpPr/>
      </dsp:nvSpPr>
      <dsp:spPr>
        <a:xfrm>
          <a:off x="0" y="0"/>
          <a:ext cx="4097548" cy="40975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7E4B0-4E10-4DD5-86FF-400A79514A54}">
      <dsp:nvSpPr>
        <dsp:cNvPr id="0" name=""/>
        <dsp:cNvSpPr/>
      </dsp:nvSpPr>
      <dsp:spPr>
        <a:xfrm>
          <a:off x="2048774" y="0"/>
          <a:ext cx="8304987" cy="4097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Instrumentos</a:t>
          </a:r>
        </a:p>
      </dsp:txBody>
      <dsp:txXfrm>
        <a:off x="2048774" y="0"/>
        <a:ext cx="4152493" cy="1946335"/>
      </dsp:txXfrm>
    </dsp:sp>
    <dsp:sp modelId="{E558ECE8-0BBF-4479-80BD-F6A6125C75D2}">
      <dsp:nvSpPr>
        <dsp:cNvPr id="0" name=""/>
        <dsp:cNvSpPr/>
      </dsp:nvSpPr>
      <dsp:spPr>
        <a:xfrm>
          <a:off x="1075606" y="1946335"/>
          <a:ext cx="1946335" cy="19463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3686C-C27A-4E97-B983-BF0AB04FE52D}">
      <dsp:nvSpPr>
        <dsp:cNvPr id="0" name=""/>
        <dsp:cNvSpPr/>
      </dsp:nvSpPr>
      <dsp:spPr>
        <a:xfrm>
          <a:off x="2048774" y="1946335"/>
          <a:ext cx="8304987" cy="1946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¡¡¡¡Sucesivamente pospuestas en su completa aplicación!!!!</a:t>
          </a:r>
        </a:p>
      </dsp:txBody>
      <dsp:txXfrm>
        <a:off x="2048774" y="1946335"/>
        <a:ext cx="4152493" cy="1946335"/>
      </dsp:txXfrm>
    </dsp:sp>
    <dsp:sp modelId="{D95B8D10-4DEF-41FF-83FC-23F3594B5890}">
      <dsp:nvSpPr>
        <dsp:cNvPr id="0" name=""/>
        <dsp:cNvSpPr/>
      </dsp:nvSpPr>
      <dsp:spPr>
        <a:xfrm>
          <a:off x="6201268" y="0"/>
          <a:ext cx="4152493" cy="194633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u="sng" kern="1200" dirty="0"/>
            <a:t>Registro electrónico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u="sng" kern="1200" dirty="0"/>
            <a:t>Notificaciones electrónicas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u="sng" kern="1200" dirty="0"/>
            <a:t>Expediente electrónico</a:t>
          </a:r>
        </a:p>
      </dsp:txBody>
      <dsp:txXfrm>
        <a:off x="6201268" y="0"/>
        <a:ext cx="4152493" cy="1946335"/>
      </dsp:txXfrm>
    </dsp:sp>
    <dsp:sp modelId="{A43F1521-EC4B-470F-B04D-985F87635F49}">
      <dsp:nvSpPr>
        <dsp:cNvPr id="0" name=""/>
        <dsp:cNvSpPr/>
      </dsp:nvSpPr>
      <dsp:spPr>
        <a:xfrm>
          <a:off x="6201268" y="1946335"/>
          <a:ext cx="4152493" cy="194633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Estos instrumentos </a:t>
          </a:r>
          <a:r>
            <a:rPr lang="es-ES" sz="1800" b="1" u="sng" kern="1200" dirty="0"/>
            <a:t>coexisten ambos con los físicos</a:t>
          </a:r>
          <a:r>
            <a:rPr lang="es-ES" sz="1800" kern="1200" dirty="0"/>
            <a:t>…!!!! A través de las “oficinas de asistencia”, Correos y los registros físicos de diversas Administraciones y organismos, y las de las oficinas consulares y diplomáticas…</a:t>
          </a:r>
        </a:p>
      </dsp:txBody>
      <dsp:txXfrm>
        <a:off x="6201268" y="1946335"/>
        <a:ext cx="4152493" cy="1946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DFD9B-96A8-4AF6-822B-084F7DE17883}">
      <dsp:nvSpPr>
        <dsp:cNvPr id="0" name=""/>
        <dsp:cNvSpPr/>
      </dsp:nvSpPr>
      <dsp:spPr>
        <a:xfrm>
          <a:off x="0" y="4545174"/>
          <a:ext cx="9782355" cy="706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[</a:t>
          </a:r>
          <a:r>
            <a:rPr lang="es-ES" sz="1600" u="sng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http://www.eduardorojotorrecilla.es/2022/05/importante-resolucion-de-parlamento.html</a:t>
          </a:r>
          <a:r>
            <a:rPr lang="es-ES" sz="1600" u="sng" kern="1200" dirty="0">
              <a:solidFill>
                <a:schemeClr val="tx1"/>
              </a:solidFill>
            </a:rPr>
            <a:t>]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0" y="4545174"/>
        <a:ext cx="9782355" cy="706448"/>
      </dsp:txXfrm>
    </dsp:sp>
    <dsp:sp modelId="{2C7B440A-79FE-4BFC-8CDB-BB9B6ECF5D19}">
      <dsp:nvSpPr>
        <dsp:cNvPr id="0" name=""/>
        <dsp:cNvSpPr/>
      </dsp:nvSpPr>
      <dsp:spPr>
        <a:xfrm rot="10800000">
          <a:off x="0" y="86"/>
          <a:ext cx="9782355" cy="46042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i="1" kern="1200" dirty="0"/>
            <a:t>Resolución de Parlamento Europeo, de 3 de mayo de 2022, sobre la inteligencia artificial en la era digital</a:t>
          </a:r>
        </a:p>
      </dsp:txBody>
      <dsp:txXfrm rot="-10800000">
        <a:off x="0" y="86"/>
        <a:ext cx="9782355" cy="1616080"/>
      </dsp:txXfrm>
    </dsp:sp>
    <dsp:sp modelId="{F05A897C-8C26-43D4-9D14-0E39C0F800F4}">
      <dsp:nvSpPr>
        <dsp:cNvPr id="0" name=""/>
        <dsp:cNvSpPr/>
      </dsp:nvSpPr>
      <dsp:spPr>
        <a:xfrm>
          <a:off x="4776" y="1388855"/>
          <a:ext cx="3257600" cy="1829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--Definición de IA: “programas informáticos que utilizan modelos probabilísticos y algoritmos predictivos para un conjunto de objetivos específicos”</a:t>
          </a:r>
        </a:p>
      </dsp:txBody>
      <dsp:txXfrm>
        <a:off x="4776" y="1388855"/>
        <a:ext cx="3257600" cy="1829907"/>
      </dsp:txXfrm>
    </dsp:sp>
    <dsp:sp modelId="{5ED657FD-7537-4122-97AB-931A4AAA1080}">
      <dsp:nvSpPr>
        <dsp:cNvPr id="0" name=""/>
        <dsp:cNvSpPr/>
      </dsp:nvSpPr>
      <dsp:spPr>
        <a:xfrm>
          <a:off x="3262377" y="1380229"/>
          <a:ext cx="3257600" cy="1847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­­--Destaca oportunidades pero también obstáculos: trabas burocráticas, diversidad de legislaciones, falta de infraestructuras y competencias digitales, falta de conocimiento sobre los riesgos…</a:t>
          </a:r>
        </a:p>
      </dsp:txBody>
      <dsp:txXfrm>
        <a:off x="3262377" y="1380229"/>
        <a:ext cx="3257600" cy="1847160"/>
      </dsp:txXfrm>
    </dsp:sp>
    <dsp:sp modelId="{CAA2C0D8-F455-4407-AC99-357D6ADBEDF7}">
      <dsp:nvSpPr>
        <dsp:cNvPr id="0" name=""/>
        <dsp:cNvSpPr/>
      </dsp:nvSpPr>
      <dsp:spPr>
        <a:xfrm>
          <a:off x="6519977" y="1406109"/>
          <a:ext cx="3257600" cy="1795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--Códigos de Buenas Prácticas: IA centrada en el ser humano, gobernanza responsable, transparencia y </a:t>
          </a:r>
          <a:r>
            <a:rPr lang="es-ES" sz="1600" kern="1200" dirty="0" err="1"/>
            <a:t>explicabilidad</a:t>
          </a:r>
          <a:r>
            <a:rPr lang="es-ES" sz="1600" kern="1200" dirty="0"/>
            <a:t>; IA sostenible , en consonancia con la Agenda 2030 sobre ODS de la ONU</a:t>
          </a:r>
        </a:p>
      </dsp:txBody>
      <dsp:txXfrm>
        <a:off x="6519977" y="1406109"/>
        <a:ext cx="3257600" cy="17954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52460-5865-42A5-AB28-5DA47AF0142B}">
      <dsp:nvSpPr>
        <dsp:cNvPr id="0" name=""/>
        <dsp:cNvSpPr/>
      </dsp:nvSpPr>
      <dsp:spPr>
        <a:xfrm rot="16200000">
          <a:off x="281" y="403"/>
          <a:ext cx="4510810" cy="451081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Calendario de días hábiles e inhábiles </a:t>
          </a:r>
          <a:r>
            <a:rPr lang="es-ES" sz="1800" kern="1200" dirty="0"/>
            <a:t>disparidad entre el presencial y el electrónico, y dependiendo del ámbito territorial de la  Administración a la que pertenezca el órgano…</a:t>
          </a:r>
        </a:p>
      </dsp:txBody>
      <dsp:txXfrm rot="5400000">
        <a:off x="282" y="1128104"/>
        <a:ext cx="3721418" cy="2255405"/>
      </dsp:txXfrm>
    </dsp:sp>
    <dsp:sp modelId="{AE794EC8-6879-4F5A-8D52-925DD79F0342}">
      <dsp:nvSpPr>
        <dsp:cNvPr id="0" name=""/>
        <dsp:cNvSpPr/>
      </dsp:nvSpPr>
      <dsp:spPr>
        <a:xfrm rot="5400000">
          <a:off x="4973651" y="403"/>
          <a:ext cx="4510810" cy="451081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Cómputo de plazos</a:t>
          </a:r>
          <a:r>
            <a:rPr lang="es-ES" sz="1800" kern="1200" dirty="0"/>
            <a:t>: se rige por la fecha y hora oficial de la sede electrónica de acceso</a:t>
          </a:r>
        </a:p>
      </dsp:txBody>
      <dsp:txXfrm rot="-5400000">
        <a:off x="5763044" y="1128106"/>
        <a:ext cx="3721418" cy="225540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59435-4F42-4B5A-B1BC-360E396C80F8}">
      <dsp:nvSpPr>
        <dsp:cNvPr id="0" name=""/>
        <dsp:cNvSpPr/>
      </dsp:nvSpPr>
      <dsp:spPr>
        <a:xfrm>
          <a:off x="0" y="0"/>
          <a:ext cx="4370717" cy="43707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0A73F9-CB26-401B-A9FE-CB37326E2799}">
      <dsp:nvSpPr>
        <dsp:cNvPr id="0" name=""/>
        <dsp:cNvSpPr/>
      </dsp:nvSpPr>
      <dsp:spPr>
        <a:xfrm>
          <a:off x="2185358" y="0"/>
          <a:ext cx="7181640" cy="4370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¿Basta con la identificación del destinatario para que se entienda que es fehaciente o se requiere la firma electrónica?</a:t>
          </a:r>
        </a:p>
      </dsp:txBody>
      <dsp:txXfrm>
        <a:off x="2185358" y="0"/>
        <a:ext cx="3590820" cy="1311217"/>
      </dsp:txXfrm>
    </dsp:sp>
    <dsp:sp modelId="{A2066733-2159-42C4-B8D4-BD257DAD0721}">
      <dsp:nvSpPr>
        <dsp:cNvPr id="0" name=""/>
        <dsp:cNvSpPr/>
      </dsp:nvSpPr>
      <dsp:spPr>
        <a:xfrm>
          <a:off x="764876" y="1311217"/>
          <a:ext cx="2840963" cy="2840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2509F9-0033-4F49-AEAA-0802E5E418E5}">
      <dsp:nvSpPr>
        <dsp:cNvPr id="0" name=""/>
        <dsp:cNvSpPr/>
      </dsp:nvSpPr>
      <dsp:spPr>
        <a:xfrm>
          <a:off x="2185358" y="1311217"/>
          <a:ext cx="7181640" cy="2840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Se realizan en la sede electrónica o a través de la dirección electrónica habilitada única</a:t>
          </a:r>
        </a:p>
      </dsp:txBody>
      <dsp:txXfrm>
        <a:off x="2185358" y="1311217"/>
        <a:ext cx="3590820" cy="1311213"/>
      </dsp:txXfrm>
    </dsp:sp>
    <dsp:sp modelId="{EBF1C3B6-EF37-4E85-B0AC-EE9D28C00FC5}">
      <dsp:nvSpPr>
        <dsp:cNvPr id="0" name=""/>
        <dsp:cNvSpPr/>
      </dsp:nvSpPr>
      <dsp:spPr>
        <a:xfrm>
          <a:off x="1529751" y="2622431"/>
          <a:ext cx="1311213" cy="13112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FEC74-3276-41AA-A25D-3D977D5640BE}">
      <dsp:nvSpPr>
        <dsp:cNvPr id="0" name=""/>
        <dsp:cNvSpPr/>
      </dsp:nvSpPr>
      <dsp:spPr>
        <a:xfrm>
          <a:off x="2185358" y="2622431"/>
          <a:ext cx="7181640" cy="13112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El </a:t>
          </a:r>
          <a:r>
            <a:rPr lang="es-ES" sz="1700" b="1" u="sng" kern="1200" dirty="0"/>
            <a:t>móvil y el correo sólo sirven para recibir los correspondientes avisos, pero no para la práctica de las notificaciones</a:t>
          </a:r>
          <a:endParaRPr lang="es-ES" sz="1700" kern="1200" dirty="0"/>
        </a:p>
      </dsp:txBody>
      <dsp:txXfrm>
        <a:off x="2185358" y="2622431"/>
        <a:ext cx="3590820" cy="1311213"/>
      </dsp:txXfrm>
    </dsp:sp>
    <dsp:sp modelId="{19B5954F-63AB-4215-B668-EB27F888A5B2}">
      <dsp:nvSpPr>
        <dsp:cNvPr id="0" name=""/>
        <dsp:cNvSpPr/>
      </dsp:nvSpPr>
      <dsp:spPr>
        <a:xfrm>
          <a:off x="5776178" y="2622431"/>
          <a:ext cx="3590820" cy="1311213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Pero la falta de aviso no impedirá que la notificación en la sede electrónica se considere válidamente realizada = problemas de seguridad jurídica serios</a:t>
          </a:r>
        </a:p>
      </dsp:txBody>
      <dsp:txXfrm>
        <a:off x="5776178" y="2622431"/>
        <a:ext cx="3590820" cy="1311213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1ABFE-5C41-4D27-B349-0B0E4870C72E}">
      <dsp:nvSpPr>
        <dsp:cNvPr id="0" name=""/>
        <dsp:cNvSpPr/>
      </dsp:nvSpPr>
      <dsp:spPr>
        <a:xfrm>
          <a:off x="5669073" y="1893341"/>
          <a:ext cx="2005654" cy="696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088"/>
              </a:lnTo>
              <a:lnTo>
                <a:pt x="2005654" y="348088"/>
              </a:lnTo>
              <a:lnTo>
                <a:pt x="2005654" y="6961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E5770-70A8-4DB2-8A84-9B3BE6B2BB40}">
      <dsp:nvSpPr>
        <dsp:cNvPr id="0" name=""/>
        <dsp:cNvSpPr/>
      </dsp:nvSpPr>
      <dsp:spPr>
        <a:xfrm>
          <a:off x="3663419" y="1893341"/>
          <a:ext cx="2005654" cy="696177"/>
        </a:xfrm>
        <a:custGeom>
          <a:avLst/>
          <a:gdLst/>
          <a:ahLst/>
          <a:cxnLst/>
          <a:rect l="0" t="0" r="0" b="0"/>
          <a:pathLst>
            <a:path>
              <a:moveTo>
                <a:pt x="2005654" y="0"/>
              </a:moveTo>
              <a:lnTo>
                <a:pt x="2005654" y="348088"/>
              </a:lnTo>
              <a:lnTo>
                <a:pt x="0" y="348088"/>
              </a:lnTo>
              <a:lnTo>
                <a:pt x="0" y="6961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7A079-8377-4757-8881-43288FF3642F}">
      <dsp:nvSpPr>
        <dsp:cNvPr id="0" name=""/>
        <dsp:cNvSpPr/>
      </dsp:nvSpPr>
      <dsp:spPr>
        <a:xfrm>
          <a:off x="828982" y="235775"/>
          <a:ext cx="1657565" cy="1657565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F72D0-F490-48B7-A64D-5D436CFF9952}">
      <dsp:nvSpPr>
        <dsp:cNvPr id="0" name=""/>
        <dsp:cNvSpPr/>
      </dsp:nvSpPr>
      <dsp:spPr>
        <a:xfrm>
          <a:off x="828982" y="235775"/>
          <a:ext cx="1657565" cy="1657565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1A3E7-9B05-42FC-9FBB-DE3A4FD6ABA4}">
      <dsp:nvSpPr>
        <dsp:cNvPr id="0" name=""/>
        <dsp:cNvSpPr/>
      </dsp:nvSpPr>
      <dsp:spPr>
        <a:xfrm>
          <a:off x="199" y="534137"/>
          <a:ext cx="3315131" cy="1060841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DNI digital</a:t>
          </a:r>
        </a:p>
      </dsp:txBody>
      <dsp:txXfrm>
        <a:off x="199" y="534137"/>
        <a:ext cx="3315131" cy="1060841"/>
      </dsp:txXfrm>
    </dsp:sp>
    <dsp:sp modelId="{64BF7B9B-E01D-4878-9764-246E10C6E787}">
      <dsp:nvSpPr>
        <dsp:cNvPr id="0" name=""/>
        <dsp:cNvSpPr/>
      </dsp:nvSpPr>
      <dsp:spPr>
        <a:xfrm>
          <a:off x="4840290" y="235775"/>
          <a:ext cx="1657565" cy="1657565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C2846-B98E-47F6-8D8D-D9EFF8753661}">
      <dsp:nvSpPr>
        <dsp:cNvPr id="0" name=""/>
        <dsp:cNvSpPr/>
      </dsp:nvSpPr>
      <dsp:spPr>
        <a:xfrm>
          <a:off x="4840290" y="235775"/>
          <a:ext cx="1657565" cy="1657565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FB8A8-D1EA-4289-9678-2B2DA5680CB0}">
      <dsp:nvSpPr>
        <dsp:cNvPr id="0" name=""/>
        <dsp:cNvSpPr/>
      </dsp:nvSpPr>
      <dsp:spPr>
        <a:xfrm>
          <a:off x="4011508" y="534137"/>
          <a:ext cx="3315131" cy="1060841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Sistema </a:t>
          </a:r>
          <a:r>
            <a:rPr lang="es-ES" sz="1800" kern="1200" dirty="0" err="1"/>
            <a:t>Cl@ve</a:t>
          </a:r>
          <a:r>
            <a:rPr lang="es-ES" sz="1800" kern="1200" dirty="0"/>
            <a:t> (AEAT; INSS…): sistema de identificación, autenticación y firma electrónica</a:t>
          </a:r>
        </a:p>
      </dsp:txBody>
      <dsp:txXfrm>
        <a:off x="4011508" y="534137"/>
        <a:ext cx="3315131" cy="1060841"/>
      </dsp:txXfrm>
    </dsp:sp>
    <dsp:sp modelId="{35860919-2DA0-4D62-BF38-17F1D1359444}">
      <dsp:nvSpPr>
        <dsp:cNvPr id="0" name=""/>
        <dsp:cNvSpPr/>
      </dsp:nvSpPr>
      <dsp:spPr>
        <a:xfrm>
          <a:off x="2834636" y="2589518"/>
          <a:ext cx="1657565" cy="1657565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81BF-FCF6-4F3F-A121-6BB4A8D5858D}">
      <dsp:nvSpPr>
        <dsp:cNvPr id="0" name=""/>
        <dsp:cNvSpPr/>
      </dsp:nvSpPr>
      <dsp:spPr>
        <a:xfrm>
          <a:off x="2834636" y="2589518"/>
          <a:ext cx="1657565" cy="1657565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05A9A-AAEC-4BEE-A72E-D1FF2E85B4F1}">
      <dsp:nvSpPr>
        <dsp:cNvPr id="0" name=""/>
        <dsp:cNvSpPr/>
      </dsp:nvSpPr>
      <dsp:spPr>
        <a:xfrm>
          <a:off x="2005853" y="2887880"/>
          <a:ext cx="3315131" cy="1060841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Cl@ave</a:t>
          </a:r>
          <a:r>
            <a:rPr lang="es-ES" sz="1800" kern="1200" dirty="0"/>
            <a:t> PIN (NIF, contraseña asignada por el usuario, y código PIN de 3 dígitos que se envía por SMS al móvil)</a:t>
          </a:r>
        </a:p>
      </dsp:txBody>
      <dsp:txXfrm>
        <a:off x="2005853" y="2887880"/>
        <a:ext cx="3315131" cy="1060841"/>
      </dsp:txXfrm>
    </dsp:sp>
    <dsp:sp modelId="{CAD1A855-5837-4200-8CD9-7B3D527F5E6C}">
      <dsp:nvSpPr>
        <dsp:cNvPr id="0" name=""/>
        <dsp:cNvSpPr/>
      </dsp:nvSpPr>
      <dsp:spPr>
        <a:xfrm>
          <a:off x="6845945" y="2589518"/>
          <a:ext cx="1657565" cy="1657565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65857-38DD-4A35-AA30-968A568CBA76}">
      <dsp:nvSpPr>
        <dsp:cNvPr id="0" name=""/>
        <dsp:cNvSpPr/>
      </dsp:nvSpPr>
      <dsp:spPr>
        <a:xfrm>
          <a:off x="6845945" y="2589518"/>
          <a:ext cx="1657565" cy="1657565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98572-4294-41D9-82E4-DE0BDE1710C4}">
      <dsp:nvSpPr>
        <dsp:cNvPr id="0" name=""/>
        <dsp:cNvSpPr/>
      </dsp:nvSpPr>
      <dsp:spPr>
        <a:xfrm>
          <a:off x="6017162" y="2887880"/>
          <a:ext cx="3315131" cy="1060841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Cl@ve</a:t>
          </a:r>
          <a:r>
            <a:rPr lang="es-ES" sz="1800" kern="1200" dirty="0"/>
            <a:t> permanente </a:t>
          </a:r>
        </a:p>
      </dsp:txBody>
      <dsp:txXfrm>
        <a:off x="6017162" y="2887880"/>
        <a:ext cx="3315131" cy="106084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40DF-DFFC-4CA5-9A71-F36AFA70828F}">
      <dsp:nvSpPr>
        <dsp:cNvPr id="0" name=""/>
        <dsp:cNvSpPr/>
      </dsp:nvSpPr>
      <dsp:spPr>
        <a:xfrm>
          <a:off x="0" y="0"/>
          <a:ext cx="936706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AD01F-B663-4D57-A212-4582208D5C09}">
      <dsp:nvSpPr>
        <dsp:cNvPr id="0" name=""/>
        <dsp:cNvSpPr/>
      </dsp:nvSpPr>
      <dsp:spPr>
        <a:xfrm>
          <a:off x="0" y="0"/>
          <a:ext cx="1873412" cy="451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RDLey</a:t>
          </a:r>
          <a:r>
            <a:rPr lang="es-ES" sz="1800" kern="1200" dirty="0"/>
            <a:t> 14/2019, de 31 de octubre (modifica la LPAC):</a:t>
          </a:r>
        </a:p>
      </dsp:txBody>
      <dsp:txXfrm>
        <a:off x="0" y="0"/>
        <a:ext cx="1873412" cy="4514933"/>
      </dsp:txXfrm>
    </dsp:sp>
    <dsp:sp modelId="{935C6F21-C825-47FC-A570-F3C73582F66E}">
      <dsp:nvSpPr>
        <dsp:cNvPr id="0" name=""/>
        <dsp:cNvSpPr/>
      </dsp:nvSpPr>
      <dsp:spPr>
        <a:xfrm>
          <a:off x="2013917" y="205023"/>
          <a:ext cx="3606318" cy="410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Crea una Secretaría General de Administración Digital, que depende de la Secretaría de Estado de Digitalización e IA del Ministerio de Asuntos Económicos y Transformación Digital</a:t>
          </a:r>
        </a:p>
      </dsp:txBody>
      <dsp:txXfrm>
        <a:off x="2013917" y="205023"/>
        <a:ext cx="3606318" cy="4100476"/>
      </dsp:txXfrm>
    </dsp:sp>
    <dsp:sp modelId="{12B8A456-C8EC-4C1A-808D-607D3B2364B5}">
      <dsp:nvSpPr>
        <dsp:cNvPr id="0" name=""/>
        <dsp:cNvSpPr/>
      </dsp:nvSpPr>
      <dsp:spPr>
        <a:xfrm>
          <a:off x="5760741" y="205023"/>
          <a:ext cx="3606318" cy="410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Es la encargada de autorizar estos sistemas, que sólo se deniegan por motivos de seguridad pública, previo informe de la Secretaria de Estado de Seguridad del Ministerio del Interior </a:t>
          </a:r>
        </a:p>
      </dsp:txBody>
      <dsp:txXfrm>
        <a:off x="5760741" y="205023"/>
        <a:ext cx="3606318" cy="4100476"/>
      </dsp:txXfrm>
    </dsp:sp>
    <dsp:sp modelId="{5F1F81DE-11F8-4C26-B294-86AF96E935B7}">
      <dsp:nvSpPr>
        <dsp:cNvPr id="0" name=""/>
        <dsp:cNvSpPr/>
      </dsp:nvSpPr>
      <dsp:spPr>
        <a:xfrm>
          <a:off x="1873412" y="4305500"/>
          <a:ext cx="749364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AAE02-AA07-49C9-B671-5C808B896E1D}">
      <dsp:nvSpPr>
        <dsp:cNvPr id="0" name=""/>
        <dsp:cNvSpPr/>
      </dsp:nvSpPr>
      <dsp:spPr>
        <a:xfrm>
          <a:off x="0" y="0"/>
          <a:ext cx="4246324" cy="42463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E995F-6220-42BB-B352-9ACBD7524149}">
      <dsp:nvSpPr>
        <dsp:cNvPr id="0" name=""/>
        <dsp:cNvSpPr/>
      </dsp:nvSpPr>
      <dsp:spPr>
        <a:xfrm>
          <a:off x="2123162" y="0"/>
          <a:ext cx="8354906" cy="4246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--Ámbito tributario: presentación telemática de autoliquidaciones y otros procedimientos tributarios</a:t>
          </a:r>
        </a:p>
      </dsp:txBody>
      <dsp:txXfrm>
        <a:off x="2123162" y="0"/>
        <a:ext cx="8354906" cy="1273899"/>
      </dsp:txXfrm>
    </dsp:sp>
    <dsp:sp modelId="{7A1F0713-8C66-4201-8C21-5530C602397C}">
      <dsp:nvSpPr>
        <dsp:cNvPr id="0" name=""/>
        <dsp:cNvSpPr/>
      </dsp:nvSpPr>
      <dsp:spPr>
        <a:xfrm>
          <a:off x="743108" y="1273899"/>
          <a:ext cx="2760107" cy="27601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F46BF-E70F-4330-A437-95856B88C562}">
      <dsp:nvSpPr>
        <dsp:cNvPr id="0" name=""/>
        <dsp:cNvSpPr/>
      </dsp:nvSpPr>
      <dsp:spPr>
        <a:xfrm>
          <a:off x="2123162" y="1273899"/>
          <a:ext cx="8354906" cy="27601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--Ámbito del orden social y la gestión recaudatoria de la SS: algoritmos y decisiones automatizadas: el aterrizaje de los Big Data en la ITSS</a:t>
          </a:r>
        </a:p>
      </dsp:txBody>
      <dsp:txXfrm>
        <a:off x="2123162" y="1273899"/>
        <a:ext cx="8354906" cy="1273895"/>
      </dsp:txXfrm>
    </dsp:sp>
    <dsp:sp modelId="{74BEC2ED-FD23-476C-8138-07A3ED8F6920}">
      <dsp:nvSpPr>
        <dsp:cNvPr id="0" name=""/>
        <dsp:cNvSpPr/>
      </dsp:nvSpPr>
      <dsp:spPr>
        <a:xfrm>
          <a:off x="1486214" y="2547795"/>
          <a:ext cx="1273895" cy="12738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E8155-DDAD-4181-AAD8-2B50F9215320}">
      <dsp:nvSpPr>
        <dsp:cNvPr id="0" name=""/>
        <dsp:cNvSpPr/>
      </dsp:nvSpPr>
      <dsp:spPr>
        <a:xfrm>
          <a:off x="2123162" y="2547795"/>
          <a:ext cx="8354906" cy="1273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--En el Servicio Estatal Público de Empleo</a:t>
          </a:r>
        </a:p>
      </dsp:txBody>
      <dsp:txXfrm>
        <a:off x="2123162" y="2547795"/>
        <a:ext cx="8354906" cy="127389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1B387-F0AB-4A92-A084-E786ABB43F6D}">
      <dsp:nvSpPr>
        <dsp:cNvPr id="0" name=""/>
        <dsp:cNvSpPr/>
      </dsp:nvSpPr>
      <dsp:spPr>
        <a:xfrm>
          <a:off x="0" y="0"/>
          <a:ext cx="10348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EBB62-0905-41F7-873C-DFCBA74DB83A}">
      <dsp:nvSpPr>
        <dsp:cNvPr id="0" name=""/>
        <dsp:cNvSpPr/>
      </dsp:nvSpPr>
      <dsp:spPr>
        <a:xfrm>
          <a:off x="0" y="0"/>
          <a:ext cx="10348672" cy="10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“</a:t>
          </a:r>
          <a:r>
            <a:rPr lang="es-ES" sz="2200" u="sng" kern="1200">
              <a:hlinkClick xmlns:r="http://schemas.openxmlformats.org/officeDocument/2006/relationships" r:id="rId1"/>
            </a:rPr>
            <a:t>Plan de recuperación, transformación y resiliencia</a:t>
          </a:r>
          <a:r>
            <a:rPr lang="es-ES" sz="2200" kern="1200"/>
            <a:t>”  </a:t>
          </a:r>
        </a:p>
      </dsp:txBody>
      <dsp:txXfrm>
        <a:off x="0" y="0"/>
        <a:ext cx="10348672" cy="1080990"/>
      </dsp:txXfrm>
    </dsp:sp>
    <dsp:sp modelId="{8DB0662F-2F5B-4767-BAFF-B8106713ADA2}">
      <dsp:nvSpPr>
        <dsp:cNvPr id="0" name=""/>
        <dsp:cNvSpPr/>
      </dsp:nvSpPr>
      <dsp:spPr>
        <a:xfrm>
          <a:off x="0" y="1080990"/>
          <a:ext cx="10348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D36BF-5410-4C78-9896-BD6BF8EF754B}">
      <dsp:nvSpPr>
        <dsp:cNvPr id="0" name=""/>
        <dsp:cNvSpPr/>
      </dsp:nvSpPr>
      <dsp:spPr>
        <a:xfrm>
          <a:off x="0" y="1080990"/>
          <a:ext cx="10348672" cy="10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“</a:t>
          </a:r>
          <a:r>
            <a:rPr lang="es-ES" sz="2200" u="sng" kern="1200">
              <a:hlinkClick xmlns:r="http://schemas.openxmlformats.org/officeDocument/2006/relationships" r:id="rId2"/>
            </a:rPr>
            <a:t>Plan estratégico de la ITSS 2021, 2022 y 2023”</a:t>
          </a:r>
          <a:r>
            <a:rPr lang="es-ES" sz="2200" kern="1200"/>
            <a:t>,   </a:t>
          </a:r>
        </a:p>
      </dsp:txBody>
      <dsp:txXfrm>
        <a:off x="0" y="1080990"/>
        <a:ext cx="10348672" cy="1080990"/>
      </dsp:txXfrm>
    </dsp:sp>
    <dsp:sp modelId="{426527A5-60C9-4BBA-A015-447701B5E6A4}">
      <dsp:nvSpPr>
        <dsp:cNvPr id="0" name=""/>
        <dsp:cNvSpPr/>
      </dsp:nvSpPr>
      <dsp:spPr>
        <a:xfrm>
          <a:off x="0" y="2161981"/>
          <a:ext cx="10348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DB1C8-6333-488C-95AE-59B70A2EE1C2}">
      <dsp:nvSpPr>
        <dsp:cNvPr id="0" name=""/>
        <dsp:cNvSpPr/>
      </dsp:nvSpPr>
      <dsp:spPr>
        <a:xfrm>
          <a:off x="0" y="2161981"/>
          <a:ext cx="10348672" cy="10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José María Goerlich </a:t>
          </a:r>
          <a:r>
            <a:rPr lang="es-ES" sz="2200" u="sng" kern="1200">
              <a:hlinkClick xmlns:r="http://schemas.openxmlformats.org/officeDocument/2006/relationships" r:id="rId3"/>
            </a:rPr>
            <a:t>“ Algoritmos en el procedimientosancionador en el orden social y en la gestión recaudatoria de la SeguridadSocial: las decisiones automatizadas en el Real Decreto-ley 2/2021” </a:t>
          </a:r>
          <a:r>
            <a:rPr lang="es-ES" sz="2200" kern="1200"/>
            <a:t> </a:t>
          </a:r>
        </a:p>
      </dsp:txBody>
      <dsp:txXfrm>
        <a:off x="0" y="2161981"/>
        <a:ext cx="10348672" cy="1080990"/>
      </dsp:txXfrm>
    </dsp:sp>
    <dsp:sp modelId="{18955834-4672-48AF-89B9-F29D7A8F252E}">
      <dsp:nvSpPr>
        <dsp:cNvPr id="0" name=""/>
        <dsp:cNvSpPr/>
      </dsp:nvSpPr>
      <dsp:spPr>
        <a:xfrm>
          <a:off x="0" y="3242971"/>
          <a:ext cx="10348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A2F57-F989-47C2-BDF7-60487A4C7B1E}">
      <dsp:nvSpPr>
        <dsp:cNvPr id="0" name=""/>
        <dsp:cNvSpPr/>
      </dsp:nvSpPr>
      <dsp:spPr>
        <a:xfrm>
          <a:off x="0" y="3242971"/>
          <a:ext cx="10348672" cy="10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Ana Mª de la Puebla </a:t>
          </a:r>
          <a:r>
            <a:rPr lang="es-ES" sz="2200" u="sng" kern="1200" dirty="0">
              <a:hlinkClick xmlns:r="http://schemas.openxmlformats.org/officeDocument/2006/relationships" r:id="rId4"/>
            </a:rPr>
            <a:t>“El RDL 2/2021, de 26 de enero: nueva entrega de la prórroga de los ERTE y el aterrizaje del Big Data en la ITSS”</a:t>
          </a:r>
          <a:r>
            <a:rPr lang="es-ES" sz="2200" kern="1200" dirty="0"/>
            <a:t> </a:t>
          </a:r>
        </a:p>
      </dsp:txBody>
      <dsp:txXfrm>
        <a:off x="0" y="3242971"/>
        <a:ext cx="10348672" cy="108099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0A2A-A437-4DC5-B9D5-672BE1839747}">
      <dsp:nvSpPr>
        <dsp:cNvPr id="0" name=""/>
        <dsp:cNvSpPr/>
      </dsp:nvSpPr>
      <dsp:spPr>
        <a:xfrm>
          <a:off x="4885902" y="3038549"/>
          <a:ext cx="3568868" cy="566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816"/>
              </a:lnTo>
              <a:lnTo>
                <a:pt x="3568868" y="385816"/>
              </a:lnTo>
              <a:lnTo>
                <a:pt x="3568868" y="5661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BC0A6-F870-4422-BFF7-AE41475F2DA0}">
      <dsp:nvSpPr>
        <dsp:cNvPr id="0" name=""/>
        <dsp:cNvSpPr/>
      </dsp:nvSpPr>
      <dsp:spPr>
        <a:xfrm>
          <a:off x="4885902" y="3038549"/>
          <a:ext cx="1189622" cy="566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816"/>
              </a:lnTo>
              <a:lnTo>
                <a:pt x="1189622" y="385816"/>
              </a:lnTo>
              <a:lnTo>
                <a:pt x="1189622" y="5661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92D93-C9B5-4BCB-B57D-FFD025575094}">
      <dsp:nvSpPr>
        <dsp:cNvPr id="0" name=""/>
        <dsp:cNvSpPr/>
      </dsp:nvSpPr>
      <dsp:spPr>
        <a:xfrm>
          <a:off x="3696280" y="3038549"/>
          <a:ext cx="1189622" cy="566152"/>
        </a:xfrm>
        <a:custGeom>
          <a:avLst/>
          <a:gdLst/>
          <a:ahLst/>
          <a:cxnLst/>
          <a:rect l="0" t="0" r="0" b="0"/>
          <a:pathLst>
            <a:path>
              <a:moveTo>
                <a:pt x="1189622" y="0"/>
              </a:moveTo>
              <a:lnTo>
                <a:pt x="1189622" y="385816"/>
              </a:lnTo>
              <a:lnTo>
                <a:pt x="0" y="385816"/>
              </a:lnTo>
              <a:lnTo>
                <a:pt x="0" y="5661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87A7E-72DC-4557-A9E9-05D646A57C0E}">
      <dsp:nvSpPr>
        <dsp:cNvPr id="0" name=""/>
        <dsp:cNvSpPr/>
      </dsp:nvSpPr>
      <dsp:spPr>
        <a:xfrm>
          <a:off x="1317034" y="3038549"/>
          <a:ext cx="3568868" cy="566152"/>
        </a:xfrm>
        <a:custGeom>
          <a:avLst/>
          <a:gdLst/>
          <a:ahLst/>
          <a:cxnLst/>
          <a:rect l="0" t="0" r="0" b="0"/>
          <a:pathLst>
            <a:path>
              <a:moveTo>
                <a:pt x="3568868" y="0"/>
              </a:moveTo>
              <a:lnTo>
                <a:pt x="3568868" y="385816"/>
              </a:lnTo>
              <a:lnTo>
                <a:pt x="0" y="385816"/>
              </a:lnTo>
              <a:lnTo>
                <a:pt x="0" y="5661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590D4-AAE8-4EF9-AD43-46D8273614E2}">
      <dsp:nvSpPr>
        <dsp:cNvPr id="0" name=""/>
        <dsp:cNvSpPr/>
      </dsp:nvSpPr>
      <dsp:spPr>
        <a:xfrm>
          <a:off x="4840182" y="1236270"/>
          <a:ext cx="91440" cy="5661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1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FB15B-DB0B-4B3E-AD66-D794B92FC13D}">
      <dsp:nvSpPr>
        <dsp:cNvPr id="0" name=""/>
        <dsp:cNvSpPr/>
      </dsp:nvSpPr>
      <dsp:spPr>
        <a:xfrm>
          <a:off x="3912575" y="144"/>
          <a:ext cx="1946655" cy="1236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083F10-8A3A-4847-8DEE-B6E61C5D9797}">
      <dsp:nvSpPr>
        <dsp:cNvPr id="0" name=""/>
        <dsp:cNvSpPr/>
      </dsp:nvSpPr>
      <dsp:spPr>
        <a:xfrm>
          <a:off x="4128870" y="205624"/>
          <a:ext cx="1946655" cy="12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u="sng" kern="1200" dirty="0"/>
            <a:t>Derechos digitales de los trabajadores (LOPD)</a:t>
          </a:r>
        </a:p>
      </dsp:txBody>
      <dsp:txXfrm>
        <a:off x="4165075" y="241829"/>
        <a:ext cx="1874245" cy="1163716"/>
      </dsp:txXfrm>
    </dsp:sp>
    <dsp:sp modelId="{243E6C09-4758-488A-8130-B174A8C62BF9}">
      <dsp:nvSpPr>
        <dsp:cNvPr id="0" name=""/>
        <dsp:cNvSpPr/>
      </dsp:nvSpPr>
      <dsp:spPr>
        <a:xfrm>
          <a:off x="3912575" y="1802423"/>
          <a:ext cx="1946655" cy="1236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B6AFA9-8BE0-4520-8C8D-EF5138233116}">
      <dsp:nvSpPr>
        <dsp:cNvPr id="0" name=""/>
        <dsp:cNvSpPr/>
      </dsp:nvSpPr>
      <dsp:spPr>
        <a:xfrm>
          <a:off x="4128870" y="2007903"/>
          <a:ext cx="1946655" cy="12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--Uso de dispositivos digitales con fines laborales y derecho a la intimidad (art.87)</a:t>
          </a:r>
        </a:p>
      </dsp:txBody>
      <dsp:txXfrm>
        <a:off x="4165075" y="2044108"/>
        <a:ext cx="1874245" cy="1163716"/>
      </dsp:txXfrm>
    </dsp:sp>
    <dsp:sp modelId="{B9F8E663-F07F-4072-AC20-A8218CE68B03}">
      <dsp:nvSpPr>
        <dsp:cNvPr id="0" name=""/>
        <dsp:cNvSpPr/>
      </dsp:nvSpPr>
      <dsp:spPr>
        <a:xfrm>
          <a:off x="343706" y="3604701"/>
          <a:ext cx="1946655" cy="1236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91E73D-4378-4652-9419-92E15A2D163D}">
      <dsp:nvSpPr>
        <dsp:cNvPr id="0" name=""/>
        <dsp:cNvSpPr/>
      </dsp:nvSpPr>
      <dsp:spPr>
        <a:xfrm>
          <a:off x="560001" y="3810182"/>
          <a:ext cx="1946655" cy="12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Permite </a:t>
          </a:r>
          <a:r>
            <a:rPr lang="es-ES" sz="1400" b="1" u="sng" kern="1200" dirty="0"/>
            <a:t>uso privado</a:t>
          </a:r>
        </a:p>
      </dsp:txBody>
      <dsp:txXfrm>
        <a:off x="596206" y="3846387"/>
        <a:ext cx="1874245" cy="1163716"/>
      </dsp:txXfrm>
    </dsp:sp>
    <dsp:sp modelId="{CDEEE17B-F912-4368-9941-F67A2EC7E4EA}">
      <dsp:nvSpPr>
        <dsp:cNvPr id="0" name=""/>
        <dsp:cNvSpPr/>
      </dsp:nvSpPr>
      <dsp:spPr>
        <a:xfrm>
          <a:off x="2722952" y="3604701"/>
          <a:ext cx="1946655" cy="1236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C80906-1315-4CB4-9E4E-7F9D0C84DC19}">
      <dsp:nvSpPr>
        <dsp:cNvPr id="0" name=""/>
        <dsp:cNvSpPr/>
      </dsp:nvSpPr>
      <dsp:spPr>
        <a:xfrm>
          <a:off x="2939247" y="3810182"/>
          <a:ext cx="1946655" cy="12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Permite </a:t>
          </a:r>
          <a:r>
            <a:rPr lang="es-ES" sz="1400" b="1" u="sng" kern="1200" dirty="0"/>
            <a:t>control de uso</a:t>
          </a:r>
        </a:p>
      </dsp:txBody>
      <dsp:txXfrm>
        <a:off x="2975452" y="3846387"/>
        <a:ext cx="1874245" cy="1163716"/>
      </dsp:txXfrm>
    </dsp:sp>
    <dsp:sp modelId="{616E8BEB-2C54-40AA-B320-406707780790}">
      <dsp:nvSpPr>
        <dsp:cNvPr id="0" name=""/>
        <dsp:cNvSpPr/>
      </dsp:nvSpPr>
      <dsp:spPr>
        <a:xfrm>
          <a:off x="5102198" y="3604701"/>
          <a:ext cx="1946655" cy="1236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40FD9B-5F43-4D65-9605-67DECE253580}">
      <dsp:nvSpPr>
        <dsp:cNvPr id="0" name=""/>
        <dsp:cNvSpPr/>
      </dsp:nvSpPr>
      <dsp:spPr>
        <a:xfrm>
          <a:off x="5318493" y="3810182"/>
          <a:ext cx="1946655" cy="12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Permite acceso a los </a:t>
          </a:r>
          <a:r>
            <a:rPr lang="es-ES" sz="1400" b="1" u="sng" kern="1200" dirty="0"/>
            <a:t>datos: adecuados, pertinentes y limitados a los necesarios </a:t>
          </a:r>
        </a:p>
      </dsp:txBody>
      <dsp:txXfrm>
        <a:off x="5354698" y="3846387"/>
        <a:ext cx="1874245" cy="1163716"/>
      </dsp:txXfrm>
    </dsp:sp>
    <dsp:sp modelId="{330A47F0-1DAF-42F1-89F8-7E6625C5C223}">
      <dsp:nvSpPr>
        <dsp:cNvPr id="0" name=""/>
        <dsp:cNvSpPr/>
      </dsp:nvSpPr>
      <dsp:spPr>
        <a:xfrm>
          <a:off x="7481443" y="3604701"/>
          <a:ext cx="1946655" cy="1236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C3CF95-085C-4821-8283-67ED9D09D5EA}">
      <dsp:nvSpPr>
        <dsp:cNvPr id="0" name=""/>
        <dsp:cNvSpPr/>
      </dsp:nvSpPr>
      <dsp:spPr>
        <a:xfrm>
          <a:off x="7697738" y="3810182"/>
          <a:ext cx="1946655" cy="12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Y siempre con la necesaria </a:t>
          </a:r>
          <a:r>
            <a:rPr lang="es-ES" sz="1400" b="1" u="sng" kern="1200" dirty="0"/>
            <a:t>información a las personas trabajadoras y sus representantes</a:t>
          </a:r>
        </a:p>
      </dsp:txBody>
      <dsp:txXfrm>
        <a:off x="7733943" y="3846387"/>
        <a:ext cx="1874245" cy="116371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D3C28-23EE-49E9-943A-78752AB3D605}">
      <dsp:nvSpPr>
        <dsp:cNvPr id="0" name=""/>
        <dsp:cNvSpPr/>
      </dsp:nvSpPr>
      <dsp:spPr>
        <a:xfrm>
          <a:off x="0" y="2348"/>
          <a:ext cx="10367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43E88-2AA4-4E6B-BD9C-87E165902772}">
      <dsp:nvSpPr>
        <dsp:cNvPr id="0" name=""/>
        <dsp:cNvSpPr/>
      </dsp:nvSpPr>
      <dsp:spPr>
        <a:xfrm>
          <a:off x="0" y="2348"/>
          <a:ext cx="2073532" cy="480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Permite la captación y tratamiento de datos adecuados…</a:t>
          </a:r>
        </a:p>
      </dsp:txBody>
      <dsp:txXfrm>
        <a:off x="0" y="2348"/>
        <a:ext cx="2073532" cy="4804433"/>
      </dsp:txXfrm>
    </dsp:sp>
    <dsp:sp modelId="{28C4A5B5-1E84-4142-B425-6A6466D8B47F}">
      <dsp:nvSpPr>
        <dsp:cNvPr id="0" name=""/>
        <dsp:cNvSpPr/>
      </dsp:nvSpPr>
      <dsp:spPr>
        <a:xfrm>
          <a:off x="2229047" y="85745"/>
          <a:ext cx="2608504" cy="166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Principio de </a:t>
          </a:r>
          <a:r>
            <a:rPr lang="es-ES" sz="1800" b="1" u="sng" kern="1200" dirty="0"/>
            <a:t>transparencia</a:t>
          </a:r>
          <a:r>
            <a:rPr lang="es-ES" sz="1800" kern="1200" dirty="0"/>
            <a:t>:</a:t>
          </a:r>
        </a:p>
      </dsp:txBody>
      <dsp:txXfrm>
        <a:off x="2229047" y="85745"/>
        <a:ext cx="2608504" cy="1667945"/>
      </dsp:txXfrm>
    </dsp:sp>
    <dsp:sp modelId="{1C2875A0-AB9F-48CB-855C-7A5FE71F4BEA}">
      <dsp:nvSpPr>
        <dsp:cNvPr id="0" name=""/>
        <dsp:cNvSpPr/>
      </dsp:nvSpPr>
      <dsp:spPr>
        <a:xfrm>
          <a:off x="4993066" y="85745"/>
          <a:ext cx="2608504" cy="166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 </a:t>
          </a:r>
          <a:r>
            <a:rPr lang="es-ES" sz="1800" b="1" u="sng" kern="1200" dirty="0"/>
            <a:t>información expresa, clara y concisa al trabajador de su existencia, sus fines y sus consecuencias</a:t>
          </a:r>
        </a:p>
      </dsp:txBody>
      <dsp:txXfrm>
        <a:off x="4993066" y="85745"/>
        <a:ext cx="2608504" cy="1667945"/>
      </dsp:txXfrm>
    </dsp:sp>
    <dsp:sp modelId="{D3D7647E-A24C-465C-9A5F-B1B44FAD1901}">
      <dsp:nvSpPr>
        <dsp:cNvPr id="0" name=""/>
        <dsp:cNvSpPr/>
      </dsp:nvSpPr>
      <dsp:spPr>
        <a:xfrm>
          <a:off x="7757086" y="85745"/>
          <a:ext cx="2608504" cy="166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Si se tratara de un </a:t>
          </a:r>
          <a:r>
            <a:rPr lang="es-ES" sz="1800" b="1" u="sng" kern="1200" dirty="0"/>
            <a:t>acto ilícito flagrante bastaría con un distintivo visible </a:t>
          </a:r>
          <a:r>
            <a:rPr lang="es-ES" sz="1800" kern="1200" dirty="0"/>
            <a:t>de la presencia del dispositivo</a:t>
          </a:r>
        </a:p>
      </dsp:txBody>
      <dsp:txXfrm>
        <a:off x="7757086" y="85745"/>
        <a:ext cx="2608504" cy="1667945"/>
      </dsp:txXfrm>
    </dsp:sp>
    <dsp:sp modelId="{F1BB568B-429D-436D-85E6-0AB7D3731D01}">
      <dsp:nvSpPr>
        <dsp:cNvPr id="0" name=""/>
        <dsp:cNvSpPr/>
      </dsp:nvSpPr>
      <dsp:spPr>
        <a:xfrm>
          <a:off x="2073532" y="1753690"/>
          <a:ext cx="8294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A7C1F-4767-4B00-8460-58FD62C559B8}">
      <dsp:nvSpPr>
        <dsp:cNvPr id="0" name=""/>
        <dsp:cNvSpPr/>
      </dsp:nvSpPr>
      <dsp:spPr>
        <a:xfrm>
          <a:off x="2229047" y="1837088"/>
          <a:ext cx="2608504" cy="1133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STC 98/2000, </a:t>
          </a:r>
          <a:r>
            <a:rPr lang="es-ES" sz="1800" i="1" kern="1200" dirty="0"/>
            <a:t>Casino de La Toja</a:t>
          </a:r>
        </a:p>
      </dsp:txBody>
      <dsp:txXfrm>
        <a:off x="2229047" y="1837088"/>
        <a:ext cx="2608504" cy="1133919"/>
      </dsp:txXfrm>
    </dsp:sp>
    <dsp:sp modelId="{A69759A6-21E8-459E-B181-9CAFA8DE2447}">
      <dsp:nvSpPr>
        <dsp:cNvPr id="0" name=""/>
        <dsp:cNvSpPr/>
      </dsp:nvSpPr>
      <dsp:spPr>
        <a:xfrm>
          <a:off x="2073532" y="2971007"/>
          <a:ext cx="8294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5F99A-8345-4445-B80B-98AADA1C3AA6}">
      <dsp:nvSpPr>
        <dsp:cNvPr id="0" name=""/>
        <dsp:cNvSpPr/>
      </dsp:nvSpPr>
      <dsp:spPr>
        <a:xfrm>
          <a:off x="2229047" y="3054404"/>
          <a:ext cx="6163739" cy="166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En </a:t>
          </a:r>
          <a:r>
            <a:rPr lang="es-ES" sz="1800" i="1" kern="1200" dirty="0"/>
            <a:t>López Ribalda STEDH 17 de octubre de 2019 </a:t>
          </a:r>
          <a:r>
            <a:rPr lang="es-ES" sz="1800" kern="1200" dirty="0"/>
            <a:t>se acepta </a:t>
          </a:r>
          <a:r>
            <a:rPr lang="es-ES" sz="1800" b="1" u="sng" kern="1200" dirty="0"/>
            <a:t>incluso un control oculto </a:t>
          </a:r>
          <a:r>
            <a:rPr lang="es-ES" sz="1800" kern="1200" dirty="0"/>
            <a:t>si se basa e </a:t>
          </a:r>
          <a:r>
            <a:rPr lang="es-ES" sz="1800" b="1" u="sng" kern="1200" dirty="0"/>
            <a:t>sospechas fundadas de la comisión de un ilícito</a:t>
          </a:r>
          <a:r>
            <a:rPr lang="es-ES" sz="1800" kern="1200" dirty="0"/>
            <a:t>, encaminado a resolverlas y limitado en el tiempo y las áreas estrictamente afectadas</a:t>
          </a:r>
        </a:p>
      </dsp:txBody>
      <dsp:txXfrm>
        <a:off x="2229047" y="3054404"/>
        <a:ext cx="6163739" cy="1667945"/>
      </dsp:txXfrm>
    </dsp:sp>
    <dsp:sp modelId="{7BD92DF6-E511-4413-98A7-A19232EB978D}">
      <dsp:nvSpPr>
        <dsp:cNvPr id="0" name=""/>
        <dsp:cNvSpPr/>
      </dsp:nvSpPr>
      <dsp:spPr>
        <a:xfrm>
          <a:off x="2073532" y="4722350"/>
          <a:ext cx="8294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A2C24-AF3A-495A-857A-85B9BD82771F}">
      <dsp:nvSpPr>
        <dsp:cNvPr id="0" name=""/>
        <dsp:cNvSpPr/>
      </dsp:nvSpPr>
      <dsp:spPr>
        <a:xfrm>
          <a:off x="0" y="6006"/>
          <a:ext cx="891540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Pérdida de empleos = ¿creación de otros?</a:t>
          </a:r>
        </a:p>
      </dsp:txBody>
      <dsp:txXfrm>
        <a:off x="42950" y="48956"/>
        <a:ext cx="8829500" cy="793940"/>
      </dsp:txXfrm>
    </dsp:sp>
    <dsp:sp modelId="{DAC90309-431B-4714-B4CA-5F54613D82BB}">
      <dsp:nvSpPr>
        <dsp:cNvPr id="0" name=""/>
        <dsp:cNvSpPr/>
      </dsp:nvSpPr>
      <dsp:spPr>
        <a:xfrm>
          <a:off x="0" y="1021206"/>
          <a:ext cx="891540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Mayor desequilibrio de poder y opacidad</a:t>
          </a:r>
        </a:p>
      </dsp:txBody>
      <dsp:txXfrm>
        <a:off x="42950" y="1064156"/>
        <a:ext cx="8829500" cy="793940"/>
      </dsp:txXfrm>
    </dsp:sp>
    <dsp:sp modelId="{2839AD80-08A9-4A54-B4F4-4E403395007E}">
      <dsp:nvSpPr>
        <dsp:cNvPr id="0" name=""/>
        <dsp:cNvSpPr/>
      </dsp:nvSpPr>
      <dsp:spPr>
        <a:xfrm>
          <a:off x="0" y="2036406"/>
          <a:ext cx="891540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Creación de perfiles y discriminación </a:t>
          </a:r>
        </a:p>
      </dsp:txBody>
      <dsp:txXfrm>
        <a:off x="42950" y="2079356"/>
        <a:ext cx="8829500" cy="793940"/>
      </dsp:txXfrm>
    </dsp:sp>
    <dsp:sp modelId="{EE998249-CF56-4F90-B593-AD8ECF15CF89}">
      <dsp:nvSpPr>
        <dsp:cNvPr id="0" name=""/>
        <dsp:cNvSpPr/>
      </dsp:nvSpPr>
      <dsp:spPr>
        <a:xfrm>
          <a:off x="0" y="3051606"/>
          <a:ext cx="891540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Brechas digitales</a:t>
          </a:r>
        </a:p>
      </dsp:txBody>
      <dsp:txXfrm>
        <a:off x="42950" y="3094556"/>
        <a:ext cx="8829500" cy="793940"/>
      </dsp:txXfrm>
    </dsp:sp>
    <dsp:sp modelId="{74108AFB-5BB3-4064-ADA9-36106A4FCEBC}">
      <dsp:nvSpPr>
        <dsp:cNvPr id="0" name=""/>
        <dsp:cNvSpPr/>
      </dsp:nvSpPr>
      <dsp:spPr>
        <a:xfrm>
          <a:off x="0" y="3931446"/>
          <a:ext cx="89154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De género = algoritmos sesgados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De edad = formación en competencias digitales</a:t>
          </a:r>
        </a:p>
      </dsp:txBody>
      <dsp:txXfrm>
        <a:off x="0" y="3931446"/>
        <a:ext cx="8915400" cy="77832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F52CD-547D-4738-8D23-DC324AF68CD2}">
      <dsp:nvSpPr>
        <dsp:cNvPr id="0" name=""/>
        <dsp:cNvSpPr/>
      </dsp:nvSpPr>
      <dsp:spPr>
        <a:xfrm>
          <a:off x="0" y="0"/>
          <a:ext cx="5210354" cy="52103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27FB4-8F98-4615-9148-CFBC1AD91B09}">
      <dsp:nvSpPr>
        <dsp:cNvPr id="0" name=""/>
        <dsp:cNvSpPr/>
      </dsp:nvSpPr>
      <dsp:spPr>
        <a:xfrm>
          <a:off x="2605177" y="0"/>
          <a:ext cx="8383588" cy="5210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Dignidad humana</a:t>
          </a:r>
        </a:p>
      </dsp:txBody>
      <dsp:txXfrm>
        <a:off x="2605177" y="0"/>
        <a:ext cx="4191794" cy="1107200"/>
      </dsp:txXfrm>
    </dsp:sp>
    <dsp:sp modelId="{F4BC3DC3-E390-4607-8808-83527CF49298}">
      <dsp:nvSpPr>
        <dsp:cNvPr id="0" name=""/>
        <dsp:cNvSpPr/>
      </dsp:nvSpPr>
      <dsp:spPr>
        <a:xfrm>
          <a:off x="683858" y="1107200"/>
          <a:ext cx="3842636" cy="38426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05A52-88D5-4EB9-8529-B53514B261D1}">
      <dsp:nvSpPr>
        <dsp:cNvPr id="0" name=""/>
        <dsp:cNvSpPr/>
      </dsp:nvSpPr>
      <dsp:spPr>
        <a:xfrm>
          <a:off x="2605177" y="881771"/>
          <a:ext cx="8383588" cy="42934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Privacidad y protección de datos</a:t>
          </a:r>
        </a:p>
      </dsp:txBody>
      <dsp:txXfrm>
        <a:off x="2605177" y="881771"/>
        <a:ext cx="4191794" cy="1237108"/>
      </dsp:txXfrm>
    </dsp:sp>
    <dsp:sp modelId="{C1652849-0417-4578-999E-7C341241B1DD}">
      <dsp:nvSpPr>
        <dsp:cNvPr id="0" name=""/>
        <dsp:cNvSpPr/>
      </dsp:nvSpPr>
      <dsp:spPr>
        <a:xfrm>
          <a:off x="1367717" y="2214400"/>
          <a:ext cx="2474918" cy="24749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89267-A98C-45BE-8B05-E9B11ABCB853}">
      <dsp:nvSpPr>
        <dsp:cNvPr id="0" name=""/>
        <dsp:cNvSpPr/>
      </dsp:nvSpPr>
      <dsp:spPr>
        <a:xfrm>
          <a:off x="2605177" y="2434433"/>
          <a:ext cx="8383588" cy="20348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Carga de trabajo</a:t>
          </a:r>
        </a:p>
      </dsp:txBody>
      <dsp:txXfrm>
        <a:off x="2605177" y="2434433"/>
        <a:ext cx="4191794" cy="910328"/>
      </dsp:txXfrm>
    </dsp:sp>
    <dsp:sp modelId="{E7FF879C-D88C-411C-8D85-53C1FEAA91A9}">
      <dsp:nvSpPr>
        <dsp:cNvPr id="0" name=""/>
        <dsp:cNvSpPr/>
      </dsp:nvSpPr>
      <dsp:spPr>
        <a:xfrm>
          <a:off x="2051576" y="3321600"/>
          <a:ext cx="1107200" cy="1107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0F8E1-40E4-40E1-AAE4-9F75C7E2ADF3}">
      <dsp:nvSpPr>
        <dsp:cNvPr id="0" name=""/>
        <dsp:cNvSpPr/>
      </dsp:nvSpPr>
      <dsp:spPr>
        <a:xfrm>
          <a:off x="2605177" y="3608105"/>
          <a:ext cx="8383588" cy="534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Acción sindical y colectiva</a:t>
          </a:r>
        </a:p>
      </dsp:txBody>
      <dsp:txXfrm>
        <a:off x="2605177" y="3608105"/>
        <a:ext cx="4191794" cy="534190"/>
      </dsp:txXfrm>
    </dsp:sp>
    <dsp:sp modelId="{7359CBE2-443D-4702-8956-CB11FABBEE64}">
      <dsp:nvSpPr>
        <dsp:cNvPr id="0" name=""/>
        <dsp:cNvSpPr/>
      </dsp:nvSpPr>
      <dsp:spPr>
        <a:xfrm>
          <a:off x="6796971" y="862641"/>
          <a:ext cx="4191794" cy="159631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Acceso a redes sociales, contenidos, e interacciones entre empleados…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Tratamiento disciplinario y uso como medio de prueba de los incumplimientos laborales</a:t>
          </a:r>
        </a:p>
      </dsp:txBody>
      <dsp:txXfrm>
        <a:off x="6796971" y="862641"/>
        <a:ext cx="4191794" cy="1596316"/>
      </dsp:txXfrm>
    </dsp:sp>
    <dsp:sp modelId="{9FAECF69-63E2-4FCB-8647-4705E46C7125}">
      <dsp:nvSpPr>
        <dsp:cNvPr id="0" name=""/>
        <dsp:cNvSpPr/>
      </dsp:nvSpPr>
      <dsp:spPr>
        <a:xfrm>
          <a:off x="6796971" y="2386924"/>
          <a:ext cx="4191794" cy="11072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Conciliación de la vida laboral y familiar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Salud física y mental</a:t>
          </a:r>
        </a:p>
      </dsp:txBody>
      <dsp:txXfrm>
        <a:off x="6796971" y="2386924"/>
        <a:ext cx="4191794" cy="1107200"/>
      </dsp:txXfrm>
    </dsp:sp>
    <dsp:sp modelId="{AEC73C82-4A83-42F2-950D-E4DBDB7D41B6}">
      <dsp:nvSpPr>
        <dsp:cNvPr id="0" name=""/>
        <dsp:cNvSpPr/>
      </dsp:nvSpPr>
      <dsp:spPr>
        <a:xfrm>
          <a:off x="6796971" y="3321600"/>
          <a:ext cx="4191794" cy="11072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El papel de la negociación colectiva </a:t>
          </a:r>
        </a:p>
      </dsp:txBody>
      <dsp:txXfrm>
        <a:off x="6796971" y="3321600"/>
        <a:ext cx="4191794" cy="1107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F7022-F089-47DA-94B7-6C41B416A966}">
      <dsp:nvSpPr>
        <dsp:cNvPr id="0" name=""/>
        <dsp:cNvSpPr/>
      </dsp:nvSpPr>
      <dsp:spPr>
        <a:xfrm>
          <a:off x="9614" y="0"/>
          <a:ext cx="1388206" cy="1343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50256-3280-4F7E-8ADC-DF5B0C64F1A3}">
      <dsp:nvSpPr>
        <dsp:cNvPr id="0" name=""/>
        <dsp:cNvSpPr/>
      </dsp:nvSpPr>
      <dsp:spPr>
        <a:xfrm>
          <a:off x="9614" y="1553271"/>
          <a:ext cx="3966304" cy="57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s-ES" sz="2000" kern="1200" dirty="0"/>
        </a:p>
      </dsp:txBody>
      <dsp:txXfrm>
        <a:off x="9614" y="1553271"/>
        <a:ext cx="3966304" cy="575997"/>
      </dsp:txXfrm>
    </dsp:sp>
    <dsp:sp modelId="{696472EE-6224-4ADA-9157-AED83BF01125}">
      <dsp:nvSpPr>
        <dsp:cNvPr id="0" name=""/>
        <dsp:cNvSpPr/>
      </dsp:nvSpPr>
      <dsp:spPr>
        <a:xfrm>
          <a:off x="107740" y="1414433"/>
          <a:ext cx="3966304" cy="280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Necesidad de control humano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Rendición de cuentas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Transparencia y comprensibilidad = vs. derechos de propiedad intelectual y protección de datos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Protección de la privacidad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Eliminación de usos no deseados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Sesgos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Impacto ambiental</a:t>
          </a:r>
        </a:p>
      </dsp:txBody>
      <dsp:txXfrm>
        <a:off x="107740" y="1414433"/>
        <a:ext cx="3966304" cy="2805337"/>
      </dsp:txXfrm>
    </dsp:sp>
    <dsp:sp modelId="{5029B3D3-887D-4DEE-9594-A4955F62C7F3}">
      <dsp:nvSpPr>
        <dsp:cNvPr id="0" name=""/>
        <dsp:cNvSpPr/>
      </dsp:nvSpPr>
      <dsp:spPr>
        <a:xfrm>
          <a:off x="5467286" y="23758"/>
          <a:ext cx="1388206" cy="1343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33D46-38F4-4CFE-900C-D9D26A12BDE3}">
      <dsp:nvSpPr>
        <dsp:cNvPr id="0" name=""/>
        <dsp:cNvSpPr/>
      </dsp:nvSpPr>
      <dsp:spPr>
        <a:xfrm>
          <a:off x="4679620" y="1624949"/>
          <a:ext cx="4611939" cy="57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000" kern="1200" dirty="0"/>
            <a:t>La detección de las emociones por los algoritmos</a:t>
          </a:r>
        </a:p>
      </dsp:txBody>
      <dsp:txXfrm>
        <a:off x="4679620" y="1624949"/>
        <a:ext cx="4611939" cy="575997"/>
      </dsp:txXfrm>
    </dsp:sp>
    <dsp:sp modelId="{2F4A5D03-4CA4-4E46-A9AA-EAC0043F8AF1}">
      <dsp:nvSpPr>
        <dsp:cNvPr id="0" name=""/>
        <dsp:cNvSpPr/>
      </dsp:nvSpPr>
      <dsp:spPr>
        <a:xfrm>
          <a:off x="4830141" y="2603368"/>
          <a:ext cx="3966304" cy="1387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¿puede una empresa –o un juez— tomar decisiones sobre la base de las emociones de las personas detectadas por un algoritmo?</a:t>
          </a:r>
        </a:p>
      </dsp:txBody>
      <dsp:txXfrm>
        <a:off x="4830141" y="2603368"/>
        <a:ext cx="3966304" cy="1387685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F47FA-1CF7-4705-9878-9A992F4F04F9}">
      <dsp:nvSpPr>
        <dsp:cNvPr id="0" name=""/>
        <dsp:cNvSpPr/>
      </dsp:nvSpPr>
      <dsp:spPr>
        <a:xfrm rot="5400000">
          <a:off x="5956480" y="-2092413"/>
          <a:ext cx="1823373" cy="64641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u="sng" kern="1200" dirty="0">
              <a:hlinkClick xmlns:r="http://schemas.openxmlformats.org/officeDocument/2006/relationships" r:id="rId1"/>
            </a:rPr>
            <a:t>https://www.transformaw.com/blog/los-ciberataques-en-entornos-de-trabajo-digitalizados-fuerza-mayor-o-riesgo-previsible-y-evitable-con-la-debida-diligencia-de-ciberseguridad/</a:t>
          </a:r>
          <a:r>
            <a:rPr lang="es-ES" sz="2000" kern="1200" dirty="0"/>
            <a:t> </a:t>
          </a:r>
        </a:p>
      </dsp:txBody>
      <dsp:txXfrm rot="-5400000">
        <a:off x="3636088" y="316989"/>
        <a:ext cx="6375147" cy="1645353"/>
      </dsp:txXfrm>
    </dsp:sp>
    <dsp:sp modelId="{4A8CC4F1-BC76-47EE-A8D7-C4D2EDDA8E99}">
      <dsp:nvSpPr>
        <dsp:cNvPr id="0" name=""/>
        <dsp:cNvSpPr/>
      </dsp:nvSpPr>
      <dsp:spPr>
        <a:xfrm>
          <a:off x="0" y="57"/>
          <a:ext cx="3636088" cy="2279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Ciberataques en el entorno laboral: fuerza mayor o riesgo previsible y evitable</a:t>
          </a:r>
        </a:p>
      </dsp:txBody>
      <dsp:txXfrm>
        <a:off x="111262" y="111319"/>
        <a:ext cx="3413564" cy="2056693"/>
      </dsp:txXfrm>
    </dsp:sp>
    <dsp:sp modelId="{ACDDA222-11CA-4560-9ECE-E562B0A9DD9C}">
      <dsp:nvSpPr>
        <dsp:cNvPr id="0" name=""/>
        <dsp:cNvSpPr/>
      </dsp:nvSpPr>
      <dsp:spPr>
        <a:xfrm rot="5400000">
          <a:off x="5956480" y="300764"/>
          <a:ext cx="1823373" cy="64641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u="sng" kern="1200" dirty="0">
              <a:hlinkClick xmlns:r="http://schemas.openxmlformats.org/officeDocument/2006/relationships" r:id="rId2"/>
            </a:rPr>
            <a:t>https://www.xataka.com/empresas-y-economia/este-empleado-no-que-yo-contrate-entrevistas-remoto-estan-disparando-fraudes-identidad?utm_source=facebook&amp;utm_medium=social&amp;utm_campaign=botoneraweb</a:t>
          </a:r>
          <a:r>
            <a:rPr lang="es-ES" sz="2000" kern="1200" dirty="0"/>
            <a:t> </a:t>
          </a:r>
        </a:p>
      </dsp:txBody>
      <dsp:txXfrm rot="-5400000">
        <a:off x="3636088" y="2710166"/>
        <a:ext cx="6375147" cy="1645353"/>
      </dsp:txXfrm>
    </dsp:sp>
    <dsp:sp modelId="{3D495922-88F8-4764-BF45-3AE51BCFC292}">
      <dsp:nvSpPr>
        <dsp:cNvPr id="0" name=""/>
        <dsp:cNvSpPr/>
      </dsp:nvSpPr>
      <dsp:spPr>
        <a:xfrm>
          <a:off x="0" y="2393234"/>
          <a:ext cx="3636088" cy="2279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Entrevistas en remoto y fraudes de identidad</a:t>
          </a:r>
        </a:p>
      </dsp:txBody>
      <dsp:txXfrm>
        <a:off x="111262" y="2504496"/>
        <a:ext cx="3413564" cy="205669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B4D3B-0A34-4D5A-9D43-563A1E8B26A2}">
      <dsp:nvSpPr>
        <dsp:cNvPr id="0" name=""/>
        <dsp:cNvSpPr/>
      </dsp:nvSpPr>
      <dsp:spPr>
        <a:xfrm>
          <a:off x="0" y="242740"/>
          <a:ext cx="9601919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STSJ de Andalucía (Sevilla), de 8 de enero de 2020 (Rec.3337/18)</a:t>
          </a:r>
        </a:p>
      </dsp:txBody>
      <dsp:txXfrm>
        <a:off x="46360" y="289100"/>
        <a:ext cx="9509199" cy="856959"/>
      </dsp:txXfrm>
    </dsp:sp>
    <dsp:sp modelId="{BA5B9B1A-6EF4-4A3F-9BC6-6D62598BA596}">
      <dsp:nvSpPr>
        <dsp:cNvPr id="0" name=""/>
        <dsp:cNvSpPr/>
      </dsp:nvSpPr>
      <dsp:spPr>
        <a:xfrm>
          <a:off x="0" y="1192419"/>
          <a:ext cx="9601919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6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dirty="0"/>
            <a:t>El trabajador había remitido a un compañero un </a:t>
          </a:r>
          <a:r>
            <a:rPr lang="es-ES" sz="1300" kern="1200" dirty="0" err="1"/>
            <a:t>whatsapp</a:t>
          </a:r>
          <a:r>
            <a:rPr lang="es-ES" sz="1300" kern="1200" dirty="0"/>
            <a:t> en el que manifestaba: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i="1" kern="1200" dirty="0"/>
            <a:t>"</a:t>
          </a:r>
          <a:r>
            <a:rPr lang="es-ES" sz="1300" i="1" kern="1200" dirty="0" err="1"/>
            <a:t>Quillo</a:t>
          </a:r>
          <a:r>
            <a:rPr lang="es-ES" sz="1300" i="1" kern="1200" dirty="0"/>
            <a:t> dile al Bernal y a tu jefe que me preparen la cuenta que me voy a Madrid"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dirty="0"/>
            <a:t>El administrativo puso en conocimiento de la empresa el referido mensaje y la empresa procedió a dar de baja al demandante</a:t>
          </a:r>
        </a:p>
      </dsp:txBody>
      <dsp:txXfrm>
        <a:off x="0" y="1192419"/>
        <a:ext cx="9601919" cy="862155"/>
      </dsp:txXfrm>
    </dsp:sp>
    <dsp:sp modelId="{F6EA9AB4-023D-481E-A2EE-BACDBE0BD923}">
      <dsp:nvSpPr>
        <dsp:cNvPr id="0" name=""/>
        <dsp:cNvSpPr/>
      </dsp:nvSpPr>
      <dsp:spPr>
        <a:xfrm>
          <a:off x="0" y="2054574"/>
          <a:ext cx="9601919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El </a:t>
          </a:r>
          <a:r>
            <a:rPr lang="es-ES" sz="1700" i="1" kern="1200" dirty="0" err="1"/>
            <a:t>whatsapp</a:t>
          </a:r>
          <a:r>
            <a:rPr lang="es-ES" sz="1700" i="1" kern="1200" dirty="0"/>
            <a:t> </a:t>
          </a:r>
          <a:r>
            <a:rPr lang="es-ES" sz="1700" kern="1200" dirty="0"/>
            <a:t>contiene una </a:t>
          </a:r>
          <a:r>
            <a:rPr lang="es-ES" sz="1700" b="1" u="sng" kern="1200" dirty="0"/>
            <a:t>manifiesta declaración de voluntad por escrito, terminante, clara e inequívoca</a:t>
          </a:r>
          <a:r>
            <a:rPr lang="es-ES" sz="1700" kern="1200" dirty="0"/>
            <a:t> de dar por finalizada la relación laboral = DIMISIÓN y NO DESPIDO</a:t>
          </a:r>
        </a:p>
      </dsp:txBody>
      <dsp:txXfrm>
        <a:off x="46360" y="2100934"/>
        <a:ext cx="9509199" cy="856959"/>
      </dsp:txXfrm>
    </dsp:sp>
    <dsp:sp modelId="{5DA5188B-82DB-4AAF-9C5F-5D0E6F34121F}">
      <dsp:nvSpPr>
        <dsp:cNvPr id="0" name=""/>
        <dsp:cNvSpPr/>
      </dsp:nvSpPr>
      <dsp:spPr>
        <a:xfrm>
          <a:off x="0" y="3053214"/>
          <a:ext cx="9601919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La prohibición de la forma electrónica del despido en Alemania. Una norma protectora del trabajador en tiempos de digitalización del mercado de trabajo, Alberto Arufe Varela, en  </a:t>
          </a:r>
          <a:r>
            <a:rPr lang="es-ES" sz="1700" i="1" kern="1200"/>
            <a:t>Revista Crítica de Relaciones de Trabajo</a:t>
          </a:r>
          <a:r>
            <a:rPr lang="es-ES" sz="1700" kern="1200"/>
            <a:t>, 1er Trimestre 2022, Nº 2, Laborum</a:t>
          </a:r>
        </a:p>
      </dsp:txBody>
      <dsp:txXfrm>
        <a:off x="46360" y="3099574"/>
        <a:ext cx="9509199" cy="85695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17731-88FD-453D-BF21-6801FEE96519}">
      <dsp:nvSpPr>
        <dsp:cNvPr id="0" name=""/>
        <dsp:cNvSpPr/>
      </dsp:nvSpPr>
      <dsp:spPr>
        <a:xfrm>
          <a:off x="3905526" y="461"/>
          <a:ext cx="5858289" cy="17984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--Diferencia entre verdadera economía colaborativa y plataformas digitales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--¿Son meros intermediarios o verdaderas empresas prestadoras de servicios? El </a:t>
          </a:r>
          <a:r>
            <a:rPr lang="es-ES" sz="1800" i="1" kern="1200" dirty="0"/>
            <a:t>caso Uber</a:t>
          </a:r>
        </a:p>
      </dsp:txBody>
      <dsp:txXfrm>
        <a:off x="3905526" y="225265"/>
        <a:ext cx="5183879" cy="1348821"/>
      </dsp:txXfrm>
    </dsp:sp>
    <dsp:sp modelId="{2DCBB54B-B124-441D-BC2A-F3E2C6E04E8D}">
      <dsp:nvSpPr>
        <dsp:cNvPr id="0" name=""/>
        <dsp:cNvSpPr/>
      </dsp:nvSpPr>
      <dsp:spPr>
        <a:xfrm>
          <a:off x="0" y="461"/>
          <a:ext cx="3905526" cy="1798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--La llamada economía colaborativa y las plataformas digitales (</a:t>
          </a:r>
          <a:r>
            <a:rPr lang="es-ES" sz="2200" i="1" kern="1200" dirty="0" err="1"/>
            <a:t>gyg</a:t>
          </a:r>
          <a:r>
            <a:rPr lang="es-ES" sz="2200" i="1" kern="1200" dirty="0"/>
            <a:t> </a:t>
          </a:r>
          <a:r>
            <a:rPr lang="es-ES" sz="2200" i="1" kern="1200" dirty="0" err="1"/>
            <a:t>economy</a:t>
          </a:r>
          <a:r>
            <a:rPr lang="es-ES" sz="2200" i="1" kern="1200" dirty="0"/>
            <a:t>)</a:t>
          </a:r>
        </a:p>
      </dsp:txBody>
      <dsp:txXfrm>
        <a:off x="87792" y="88253"/>
        <a:ext cx="3729942" cy="1622844"/>
      </dsp:txXfrm>
    </dsp:sp>
    <dsp:sp modelId="{3AF8A6AC-0ECF-46C0-A32A-27DC407DD3D7}">
      <dsp:nvSpPr>
        <dsp:cNvPr id="0" name=""/>
        <dsp:cNvSpPr/>
      </dsp:nvSpPr>
      <dsp:spPr>
        <a:xfrm>
          <a:off x="3905526" y="1978732"/>
          <a:ext cx="5858289" cy="17984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STS (Pleno) de 25 de septiembre de 2020 (Rec.4746/2019)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Ley </a:t>
          </a:r>
          <a:r>
            <a:rPr lang="es-ES" sz="1800" kern="1200" dirty="0" err="1"/>
            <a:t>Rider</a:t>
          </a:r>
          <a:r>
            <a:rPr lang="es-ES" sz="1800" kern="1200" dirty="0"/>
            <a:t> RDL 9/2021, de 11 de mayo</a:t>
          </a:r>
        </a:p>
      </dsp:txBody>
      <dsp:txXfrm>
        <a:off x="3905526" y="2203536"/>
        <a:ext cx="5183879" cy="1348821"/>
      </dsp:txXfrm>
    </dsp:sp>
    <dsp:sp modelId="{E5EBE33E-9C41-49C3-8CF5-5BFD86A2FED8}">
      <dsp:nvSpPr>
        <dsp:cNvPr id="0" name=""/>
        <dsp:cNvSpPr/>
      </dsp:nvSpPr>
      <dsp:spPr>
        <a:xfrm>
          <a:off x="0" y="1978732"/>
          <a:ext cx="3905526" cy="17984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--Los </a:t>
          </a:r>
          <a:r>
            <a:rPr lang="es-ES" sz="2200" i="1" kern="1200" dirty="0" err="1"/>
            <a:t>riders</a:t>
          </a:r>
          <a:r>
            <a:rPr lang="es-ES" sz="2200" kern="1200" dirty="0"/>
            <a:t> son autónomos o falsos autónomos y verdaderos trabajadores asalariados?</a:t>
          </a:r>
        </a:p>
      </dsp:txBody>
      <dsp:txXfrm>
        <a:off x="87792" y="2066524"/>
        <a:ext cx="3729942" cy="1622844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95D7A-9DE7-4273-AE9A-2DD240873DDC}">
      <dsp:nvSpPr>
        <dsp:cNvPr id="0" name=""/>
        <dsp:cNvSpPr/>
      </dsp:nvSpPr>
      <dsp:spPr>
        <a:xfrm>
          <a:off x="0" y="2436"/>
          <a:ext cx="10662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D6BEC-9F59-4DF0-A1D6-B1AE9798B8AD}">
      <dsp:nvSpPr>
        <dsp:cNvPr id="0" name=""/>
        <dsp:cNvSpPr/>
      </dsp:nvSpPr>
      <dsp:spPr>
        <a:xfrm>
          <a:off x="0" y="2436"/>
          <a:ext cx="2132449" cy="2476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u="sng" kern="1200" dirty="0"/>
            <a:t>“Una estrategia para el Mercado único digital de Europa “ </a:t>
          </a:r>
          <a:r>
            <a:rPr lang="es-ES" sz="1800" kern="1200" dirty="0"/>
            <a:t>(Comunicación de la Comisión UE de 6 de mayo de 2015)</a:t>
          </a:r>
        </a:p>
      </dsp:txBody>
      <dsp:txXfrm>
        <a:off x="0" y="2436"/>
        <a:ext cx="2132449" cy="2476024"/>
      </dsp:txXfrm>
    </dsp:sp>
    <dsp:sp modelId="{0BE5F493-76A3-4542-837F-0EF8ABE994F9}">
      <dsp:nvSpPr>
        <dsp:cNvPr id="0" name=""/>
        <dsp:cNvSpPr/>
      </dsp:nvSpPr>
      <dsp:spPr>
        <a:xfrm>
          <a:off x="2292383" y="31543"/>
          <a:ext cx="8369865" cy="58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Normas de comercio electrónico transfronterizo</a:t>
          </a:r>
        </a:p>
      </dsp:txBody>
      <dsp:txXfrm>
        <a:off x="2292383" y="31543"/>
        <a:ext cx="8369865" cy="582131"/>
      </dsp:txXfrm>
    </dsp:sp>
    <dsp:sp modelId="{D87607D8-2902-488B-8861-DA29CEF093C6}">
      <dsp:nvSpPr>
        <dsp:cNvPr id="0" name=""/>
        <dsp:cNvSpPr/>
      </dsp:nvSpPr>
      <dsp:spPr>
        <a:xfrm>
          <a:off x="2132449" y="613674"/>
          <a:ext cx="8529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66148-30DB-415D-8EAC-825932AA1241}">
      <dsp:nvSpPr>
        <dsp:cNvPr id="0" name=""/>
        <dsp:cNvSpPr/>
      </dsp:nvSpPr>
      <dsp:spPr>
        <a:xfrm>
          <a:off x="2292383" y="642781"/>
          <a:ext cx="8369865" cy="58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Directivas 2019/771,770 y 2161/UE: bienes, contenidos digitales y servicios digitales</a:t>
          </a:r>
        </a:p>
      </dsp:txBody>
      <dsp:txXfrm>
        <a:off x="2292383" y="642781"/>
        <a:ext cx="8369865" cy="582131"/>
      </dsp:txXfrm>
    </dsp:sp>
    <dsp:sp modelId="{1F438432-0A9E-4B12-86AA-26BA344DCF78}">
      <dsp:nvSpPr>
        <dsp:cNvPr id="0" name=""/>
        <dsp:cNvSpPr/>
      </dsp:nvSpPr>
      <dsp:spPr>
        <a:xfrm>
          <a:off x="2132449" y="1224913"/>
          <a:ext cx="8529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D3EBD-13BA-4196-9B5C-1693E6A70FF8}">
      <dsp:nvSpPr>
        <dsp:cNvPr id="0" name=""/>
        <dsp:cNvSpPr/>
      </dsp:nvSpPr>
      <dsp:spPr>
        <a:xfrm>
          <a:off x="2292383" y="1254019"/>
          <a:ext cx="8369865" cy="58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--Principio de conformidad del bien</a:t>
          </a:r>
        </a:p>
      </dsp:txBody>
      <dsp:txXfrm>
        <a:off x="2292383" y="1254019"/>
        <a:ext cx="8369865" cy="582131"/>
      </dsp:txXfrm>
    </dsp:sp>
    <dsp:sp modelId="{6711B7D6-D2F9-4DC3-968B-9FDBC8BC91C6}">
      <dsp:nvSpPr>
        <dsp:cNvPr id="0" name=""/>
        <dsp:cNvSpPr/>
      </dsp:nvSpPr>
      <dsp:spPr>
        <a:xfrm>
          <a:off x="2132449" y="1836151"/>
          <a:ext cx="8529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0FF60-050D-4889-8726-4007C4F6E6BE}">
      <dsp:nvSpPr>
        <dsp:cNvPr id="0" name=""/>
        <dsp:cNvSpPr/>
      </dsp:nvSpPr>
      <dsp:spPr>
        <a:xfrm>
          <a:off x="2292383" y="1865258"/>
          <a:ext cx="8369865" cy="58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--Compraventa de bienes muebles tangibles con contenidos digitales</a:t>
          </a:r>
        </a:p>
      </dsp:txBody>
      <dsp:txXfrm>
        <a:off x="2292383" y="1865258"/>
        <a:ext cx="8369865" cy="582131"/>
      </dsp:txXfrm>
    </dsp:sp>
    <dsp:sp modelId="{070D6582-FA15-49A8-AD50-410445BB27A1}">
      <dsp:nvSpPr>
        <dsp:cNvPr id="0" name=""/>
        <dsp:cNvSpPr/>
      </dsp:nvSpPr>
      <dsp:spPr>
        <a:xfrm>
          <a:off x="2132449" y="2447390"/>
          <a:ext cx="85297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65F17-D301-4B0D-A179-BF30A5888460}">
      <dsp:nvSpPr>
        <dsp:cNvPr id="0" name=""/>
        <dsp:cNvSpPr/>
      </dsp:nvSpPr>
      <dsp:spPr>
        <a:xfrm>
          <a:off x="0" y="2478461"/>
          <a:ext cx="10662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10308-96AB-4D63-BEC9-2835F42585AA}">
      <dsp:nvSpPr>
        <dsp:cNvPr id="0" name=""/>
        <dsp:cNvSpPr/>
      </dsp:nvSpPr>
      <dsp:spPr>
        <a:xfrm>
          <a:off x="0" y="2478461"/>
          <a:ext cx="9966878" cy="106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Texto Refundido de la Ley General para la Defensa de los Consumidores y Usuarios (</a:t>
          </a:r>
          <a:r>
            <a:rPr lang="es-ES" sz="1800" b="0" i="0" kern="1200" dirty="0"/>
            <a:t>Real Decreto Legislativo 1/2007, de 16 de noviembre)</a:t>
          </a:r>
          <a:endParaRPr lang="es-ES" sz="1800" kern="1200" dirty="0"/>
        </a:p>
      </dsp:txBody>
      <dsp:txXfrm>
        <a:off x="0" y="2478461"/>
        <a:ext cx="9966878" cy="1068627"/>
      </dsp:txXfrm>
    </dsp:sp>
    <dsp:sp modelId="{A3FD8666-3F7E-4429-8E93-DC2287869DDE}">
      <dsp:nvSpPr>
        <dsp:cNvPr id="0" name=""/>
        <dsp:cNvSpPr/>
      </dsp:nvSpPr>
      <dsp:spPr>
        <a:xfrm>
          <a:off x="0" y="3547088"/>
          <a:ext cx="10662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8F71D-CC08-4CC6-8002-2F1D542D2A55}">
      <dsp:nvSpPr>
        <dsp:cNvPr id="0" name=""/>
        <dsp:cNvSpPr/>
      </dsp:nvSpPr>
      <dsp:spPr>
        <a:xfrm>
          <a:off x="0" y="3547088"/>
          <a:ext cx="10662249" cy="1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Ley 34/2002, de 11 de julio, de servicios de la sociedad de la información y de comercio electrónico,</a:t>
          </a:r>
        </a:p>
      </dsp:txBody>
      <dsp:txXfrm>
        <a:off x="0" y="3547088"/>
        <a:ext cx="10662249" cy="160906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960ED-6EE4-4E39-B6D4-01AE65ED0618}">
      <dsp:nvSpPr>
        <dsp:cNvPr id="0" name=""/>
        <dsp:cNvSpPr/>
      </dsp:nvSpPr>
      <dsp:spPr>
        <a:xfrm>
          <a:off x="0" y="0"/>
          <a:ext cx="8088701" cy="1144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i="1" kern="1200" dirty="0"/>
            <a:t>Big Data</a:t>
          </a:r>
          <a:r>
            <a:rPr lang="es-ES" sz="1600" kern="1200" dirty="0"/>
            <a:t>, elaboración de perfiles y protección del asegurado</a:t>
          </a:r>
        </a:p>
      </dsp:txBody>
      <dsp:txXfrm>
        <a:off x="33518" y="33518"/>
        <a:ext cx="6757125" cy="1077344"/>
      </dsp:txXfrm>
    </dsp:sp>
    <dsp:sp modelId="{DE0FD7B7-76EA-4E09-AA73-203AF2BB2F69}">
      <dsp:nvSpPr>
        <dsp:cNvPr id="0" name=""/>
        <dsp:cNvSpPr/>
      </dsp:nvSpPr>
      <dsp:spPr>
        <a:xfrm>
          <a:off x="677428" y="1352449"/>
          <a:ext cx="8088701" cy="1144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Dispositivos, redes, </a:t>
          </a:r>
          <a:r>
            <a:rPr lang="es-ES" sz="1600" i="1" kern="1200" dirty="0"/>
            <a:t>wearables</a:t>
          </a:r>
          <a:r>
            <a:rPr lang="es-ES" sz="1600" kern="1200" dirty="0"/>
            <a:t>, navegación por internet, </a:t>
          </a:r>
          <a:r>
            <a:rPr lang="es-ES" sz="1600" i="1" kern="1200" dirty="0"/>
            <a:t>apps</a:t>
          </a:r>
          <a:r>
            <a:rPr lang="es-ES" sz="1600" kern="1200" dirty="0"/>
            <a:t>… permiten una </a:t>
          </a:r>
          <a:r>
            <a:rPr lang="es-ES" sz="1600" b="1" u="sng" kern="1200" dirty="0"/>
            <a:t>permanente monitorización</a:t>
          </a:r>
          <a:r>
            <a:rPr lang="es-ES" sz="1600" kern="1200" dirty="0"/>
            <a:t> que alcanza a esferas como la publicidad, el consumo, la protección de la salud (ej.: seguros médicos…)</a:t>
          </a:r>
        </a:p>
      </dsp:txBody>
      <dsp:txXfrm>
        <a:off x="710946" y="1385967"/>
        <a:ext cx="6600389" cy="1077344"/>
      </dsp:txXfrm>
    </dsp:sp>
    <dsp:sp modelId="{4578E16A-36BF-4C83-9733-24393222625F}">
      <dsp:nvSpPr>
        <dsp:cNvPr id="0" name=""/>
        <dsp:cNvSpPr/>
      </dsp:nvSpPr>
      <dsp:spPr>
        <a:xfrm>
          <a:off x="1344746" y="2704898"/>
          <a:ext cx="8088701" cy="1144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Riesgos para la intimidad y la privacidad</a:t>
          </a:r>
        </a:p>
      </dsp:txBody>
      <dsp:txXfrm>
        <a:off x="1378264" y="2738416"/>
        <a:ext cx="6610500" cy="1077344"/>
      </dsp:txXfrm>
    </dsp:sp>
    <dsp:sp modelId="{2433317E-B80B-4FE9-B802-FEF86EC91383}">
      <dsp:nvSpPr>
        <dsp:cNvPr id="0" name=""/>
        <dsp:cNvSpPr/>
      </dsp:nvSpPr>
      <dsp:spPr>
        <a:xfrm>
          <a:off x="2022175" y="4057347"/>
          <a:ext cx="8088701" cy="1144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 dirty="0"/>
            <a:t>Riesgo de incremento de personas NO asegurables, y de consiguiente DISCRIMINACIÓN</a:t>
          </a:r>
        </a:p>
      </dsp:txBody>
      <dsp:txXfrm>
        <a:off x="2055693" y="4090865"/>
        <a:ext cx="6600389" cy="1077344"/>
      </dsp:txXfrm>
    </dsp:sp>
    <dsp:sp modelId="{EC9793B7-6E31-49E0-94AB-1B710175A7EC}">
      <dsp:nvSpPr>
        <dsp:cNvPr id="0" name=""/>
        <dsp:cNvSpPr/>
      </dsp:nvSpPr>
      <dsp:spPr>
        <a:xfrm>
          <a:off x="7344854" y="876491"/>
          <a:ext cx="743847" cy="743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7512220" y="876491"/>
        <a:ext cx="409115" cy="559745"/>
      </dsp:txXfrm>
    </dsp:sp>
    <dsp:sp modelId="{06EF32D0-BDD1-4E86-846C-4981A93CEA92}">
      <dsp:nvSpPr>
        <dsp:cNvPr id="0" name=""/>
        <dsp:cNvSpPr/>
      </dsp:nvSpPr>
      <dsp:spPr>
        <a:xfrm>
          <a:off x="8022283" y="2228940"/>
          <a:ext cx="743847" cy="743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8189649" y="2228940"/>
        <a:ext cx="409115" cy="559745"/>
      </dsp:txXfrm>
    </dsp:sp>
    <dsp:sp modelId="{33F45DE2-893B-4A02-9182-50A77CBBAECB}">
      <dsp:nvSpPr>
        <dsp:cNvPr id="0" name=""/>
        <dsp:cNvSpPr/>
      </dsp:nvSpPr>
      <dsp:spPr>
        <a:xfrm>
          <a:off x="8689601" y="3581389"/>
          <a:ext cx="743847" cy="7438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8856967" y="3581389"/>
        <a:ext cx="409115" cy="55974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BE017-8469-446A-9624-A93AA8E54C6D}">
      <dsp:nvSpPr>
        <dsp:cNvPr id="0" name=""/>
        <dsp:cNvSpPr/>
      </dsp:nvSpPr>
      <dsp:spPr>
        <a:xfrm>
          <a:off x="1911442" y="0"/>
          <a:ext cx="5092515" cy="50925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/>
            <a:t>Muchas gracias por su gentileza y su atención!!!!!</a:t>
          </a:r>
        </a:p>
      </dsp:txBody>
      <dsp:txXfrm>
        <a:off x="2657224" y="745782"/>
        <a:ext cx="3600951" cy="3600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B9AC1-9BAB-42FB-9EA1-24BCCD61BD07}">
      <dsp:nvSpPr>
        <dsp:cNvPr id="0" name=""/>
        <dsp:cNvSpPr/>
      </dsp:nvSpPr>
      <dsp:spPr>
        <a:xfrm>
          <a:off x="3658" y="0"/>
          <a:ext cx="7485682" cy="380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solidFill>
                <a:schemeClr val="bg1"/>
              </a:solidFill>
            </a:rPr>
            <a:t>Acuerdo “para apoyar el éxito de la transformación digital de la economía europea y gestionar sus grandes repercusiones en los mercados laborales, el mundo del trabajo y la sociedad en general”</a:t>
          </a:r>
        </a:p>
      </dsp:txBody>
      <dsp:txXfrm>
        <a:off x="115249" y="111591"/>
        <a:ext cx="7262500" cy="35868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E0AE5-B0F1-4AB2-B068-BD90A7F39F9E}">
      <dsp:nvSpPr>
        <dsp:cNvPr id="0" name=""/>
        <dsp:cNvSpPr/>
      </dsp:nvSpPr>
      <dsp:spPr>
        <a:xfrm>
          <a:off x="0" y="337244"/>
          <a:ext cx="914579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Objetivos</a:t>
          </a:r>
        </a:p>
      </dsp:txBody>
      <dsp:txXfrm>
        <a:off x="0" y="337244"/>
        <a:ext cx="9145796" cy="633600"/>
      </dsp:txXfrm>
    </dsp:sp>
    <dsp:sp modelId="{94E25EE9-E575-4345-8BB9-0CEA326919AB}">
      <dsp:nvSpPr>
        <dsp:cNvPr id="0" name=""/>
        <dsp:cNvSpPr/>
      </dsp:nvSpPr>
      <dsp:spPr>
        <a:xfrm>
          <a:off x="0" y="970844"/>
          <a:ext cx="9145796" cy="2959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Reconocer los novísimos retos de aplicación e interpretación que la adaptación de los derechos al entorno digital plantea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Sugerir principios y políticas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Proponer un marco de referencia para la acción de los poderes públicos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Contribuir a los procesos de reflexión que se están produciendo a nivel europeo “…para garantizar una digitalización humanista, que ponga a las personas en el centro”</a:t>
          </a:r>
        </a:p>
      </dsp:txBody>
      <dsp:txXfrm>
        <a:off x="0" y="970844"/>
        <a:ext cx="9145796" cy="29591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3D52E-E28D-4627-BA9B-572794B3EFDC}">
      <dsp:nvSpPr>
        <dsp:cNvPr id="0" name=""/>
        <dsp:cNvSpPr/>
      </dsp:nvSpPr>
      <dsp:spPr>
        <a:xfrm>
          <a:off x="575904" y="0"/>
          <a:ext cx="8464815" cy="1232818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57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accent3"/>
              </a:solidFill>
            </a:rPr>
            <a:t>El riesgo de la brecha digital:</a:t>
          </a:r>
        </a:p>
      </dsp:txBody>
      <dsp:txXfrm>
        <a:off x="575904" y="308205"/>
        <a:ext cx="8156611" cy="616409"/>
      </dsp:txXfrm>
    </dsp:sp>
    <dsp:sp modelId="{D8C9B3D1-2AB8-4FE9-8540-BE89997444CC}">
      <dsp:nvSpPr>
        <dsp:cNvPr id="0" name=""/>
        <dsp:cNvSpPr/>
      </dsp:nvSpPr>
      <dsp:spPr>
        <a:xfrm>
          <a:off x="575904" y="954550"/>
          <a:ext cx="7822335" cy="330683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Por conocimientos digitales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Por disposición de medios digitales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Por territorio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/>
            <a:t> </a:t>
          </a:r>
          <a:r>
            <a:rPr lang="es-ES" sz="2300" kern="1200" dirty="0"/>
            <a:t>durante la pandemia se comprobó que hay zonas rurales u otras donde no llega la fibra, el cable, las señales, los medios de apoyo y solución de problemas…</a:t>
          </a:r>
        </a:p>
      </dsp:txBody>
      <dsp:txXfrm>
        <a:off x="575904" y="954550"/>
        <a:ext cx="7822335" cy="33068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FC18B-439C-4FDB-A625-F6584A02B6BE}">
      <dsp:nvSpPr>
        <dsp:cNvPr id="0" name=""/>
        <dsp:cNvSpPr/>
      </dsp:nvSpPr>
      <dsp:spPr>
        <a:xfrm>
          <a:off x="0" y="0"/>
          <a:ext cx="3653941" cy="36539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9EA67-88A6-4913-8869-BA8295CA92EC}">
      <dsp:nvSpPr>
        <dsp:cNvPr id="0" name=""/>
        <dsp:cNvSpPr/>
      </dsp:nvSpPr>
      <dsp:spPr>
        <a:xfrm>
          <a:off x="1826970" y="0"/>
          <a:ext cx="7160433" cy="36539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Sentencia del Tribunal de Bolonia de 31 de diciembre de 2020</a:t>
          </a:r>
          <a:br>
            <a:rPr lang="es-ES" sz="2100" kern="1200" dirty="0"/>
          </a:br>
          <a:endParaRPr lang="es-ES" sz="2100" kern="1200" dirty="0"/>
        </a:p>
      </dsp:txBody>
      <dsp:txXfrm>
        <a:off x="1826970" y="0"/>
        <a:ext cx="7160433" cy="1735621"/>
      </dsp:txXfrm>
    </dsp:sp>
    <dsp:sp modelId="{3DF85466-D514-4D57-B881-0923B1FF00B7}">
      <dsp:nvSpPr>
        <dsp:cNvPr id="0" name=""/>
        <dsp:cNvSpPr/>
      </dsp:nvSpPr>
      <dsp:spPr>
        <a:xfrm>
          <a:off x="959159" y="1735621"/>
          <a:ext cx="1735621" cy="17356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21A19-E95F-4172-9207-CDF11EC1F065}">
      <dsp:nvSpPr>
        <dsp:cNvPr id="0" name=""/>
        <dsp:cNvSpPr/>
      </dsp:nvSpPr>
      <dsp:spPr>
        <a:xfrm>
          <a:off x="1826970" y="1556401"/>
          <a:ext cx="7160433" cy="2094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“Se trata de la primera vez en Europa que un tribunal cuestiona el funcionamiento de un sistema de gestión algorítmica de las personas trabajadoras y declara que los algoritmos pueden discriminar a las personas enfermas o a las personas trabajadoras que deciden participar en una acción sindical”.</a:t>
          </a:r>
        </a:p>
      </dsp:txBody>
      <dsp:txXfrm>
        <a:off x="1826970" y="1556401"/>
        <a:ext cx="7160433" cy="209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125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23/08/2022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17728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046146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7215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E54EC6-1219-49EE-8B80-3C24DE8E5A44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644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1922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0320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556609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302288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840050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CEA549-D5CD-4EAF-92DD-F120BAE2B00B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1567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747649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E704EA-5CB1-494A-9524-E0FAE6BBE6C4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0862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842E49-C804-4EEC-9941-A438EC0B005D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4373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CB7135-DC88-46C5-8577-B4652D9D518F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204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0BDDAF-5FB4-4645-B812-33656A6F2B85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8742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752581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23/08/2022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8042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8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 /><Relationship Id="rId7" Type="http://schemas.microsoft.com/office/2007/relationships/diagramDrawing" Target="../diagrams/drawing9.xml" /><Relationship Id="rId2" Type="http://schemas.openxmlformats.org/officeDocument/2006/relationships/hyperlink" Target="https://www.laboral-social.com/frank-algoritmo-consciente-deliveroo-comentario-sentencia-tribunal-bolonia-2949-2020-31-diciembre.html" TargetMode="Externa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9.xml" /><Relationship Id="rId5" Type="http://schemas.openxmlformats.org/officeDocument/2006/relationships/diagramQuickStyle" Target="../diagrams/quickStyle9.xml" /><Relationship Id="rId4" Type="http://schemas.openxmlformats.org/officeDocument/2006/relationships/diagramLayout" Target="../diagrams/layout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 /><Relationship Id="rId2" Type="http://schemas.openxmlformats.org/officeDocument/2006/relationships/diagramData" Target="../diagrams/data1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4" Type="http://schemas.openxmlformats.org/officeDocument/2006/relationships/diagramQuickStyle" Target="../diagrams/quickStyle1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 /><Relationship Id="rId2" Type="http://schemas.openxmlformats.org/officeDocument/2006/relationships/diagramData" Target="../diagrams/data1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2.xml" /><Relationship Id="rId5" Type="http://schemas.openxmlformats.org/officeDocument/2006/relationships/diagramColors" Target="../diagrams/colors12.xml" /><Relationship Id="rId4" Type="http://schemas.openxmlformats.org/officeDocument/2006/relationships/diagramQuickStyle" Target="../diagrams/quickStyle1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 /><Relationship Id="rId2" Type="http://schemas.openxmlformats.org/officeDocument/2006/relationships/diagramData" Target="../diagrams/data1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3.xml" /><Relationship Id="rId5" Type="http://schemas.openxmlformats.org/officeDocument/2006/relationships/diagramColors" Target="../diagrams/colors13.xml" /><Relationship Id="rId4" Type="http://schemas.openxmlformats.org/officeDocument/2006/relationships/diagramQuickStyle" Target="../diagrams/quickStyle1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 /><Relationship Id="rId2" Type="http://schemas.openxmlformats.org/officeDocument/2006/relationships/diagramData" Target="../diagrams/data1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4.xml" /><Relationship Id="rId5" Type="http://schemas.openxmlformats.org/officeDocument/2006/relationships/diagramColors" Target="../diagrams/colors14.xml" /><Relationship Id="rId4" Type="http://schemas.openxmlformats.org/officeDocument/2006/relationships/diagramQuickStyle" Target="../diagrams/quickStyle1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 /><Relationship Id="rId2" Type="http://schemas.openxmlformats.org/officeDocument/2006/relationships/diagramData" Target="../diagrams/data1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5.xml" /><Relationship Id="rId5" Type="http://schemas.openxmlformats.org/officeDocument/2006/relationships/diagramColors" Target="../diagrams/colors15.xml" /><Relationship Id="rId4" Type="http://schemas.openxmlformats.org/officeDocument/2006/relationships/diagramQuickStyle" Target="../diagrams/quickStyle1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 /><Relationship Id="rId2" Type="http://schemas.openxmlformats.org/officeDocument/2006/relationships/diagramData" Target="../diagrams/data1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6.xml" /><Relationship Id="rId5" Type="http://schemas.openxmlformats.org/officeDocument/2006/relationships/diagramColors" Target="../diagrams/colors16.xml" /><Relationship Id="rId4" Type="http://schemas.openxmlformats.org/officeDocument/2006/relationships/diagramQuickStyle" Target="../diagrams/quickStyle16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 /><Relationship Id="rId2" Type="http://schemas.openxmlformats.org/officeDocument/2006/relationships/diagramData" Target="../diagrams/data1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7.xml" /><Relationship Id="rId5" Type="http://schemas.openxmlformats.org/officeDocument/2006/relationships/diagramColors" Target="../diagrams/colors17.xml" /><Relationship Id="rId4" Type="http://schemas.openxmlformats.org/officeDocument/2006/relationships/diagramQuickStyle" Target="../diagrams/quickStyle1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 /><Relationship Id="rId2" Type="http://schemas.openxmlformats.org/officeDocument/2006/relationships/diagramData" Target="../diagrams/data1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8.xml" /><Relationship Id="rId5" Type="http://schemas.openxmlformats.org/officeDocument/2006/relationships/diagramColors" Target="../diagrams/colors18.xml" /><Relationship Id="rId4" Type="http://schemas.openxmlformats.org/officeDocument/2006/relationships/diagramQuickStyle" Target="../diagrams/quickStyle18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 /><Relationship Id="rId2" Type="http://schemas.openxmlformats.org/officeDocument/2006/relationships/diagramData" Target="../diagrams/data1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9.xml" /><Relationship Id="rId5" Type="http://schemas.openxmlformats.org/officeDocument/2006/relationships/diagramColors" Target="../diagrams/colors19.xml" /><Relationship Id="rId4" Type="http://schemas.openxmlformats.org/officeDocument/2006/relationships/diagramQuickStyle" Target="../diagrams/quickStyle19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 /><Relationship Id="rId2" Type="http://schemas.openxmlformats.org/officeDocument/2006/relationships/diagramData" Target="../diagrams/data2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0.xml" /><Relationship Id="rId5" Type="http://schemas.openxmlformats.org/officeDocument/2006/relationships/diagramColors" Target="../diagrams/colors20.xml" /><Relationship Id="rId4" Type="http://schemas.openxmlformats.org/officeDocument/2006/relationships/diagramQuickStyle" Target="../diagrams/quickStyle20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 /><Relationship Id="rId2" Type="http://schemas.openxmlformats.org/officeDocument/2006/relationships/diagramData" Target="../diagrams/data2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1.xml" /><Relationship Id="rId5" Type="http://schemas.openxmlformats.org/officeDocument/2006/relationships/diagramColors" Target="../diagrams/colors21.xml" /><Relationship Id="rId4" Type="http://schemas.openxmlformats.org/officeDocument/2006/relationships/diagramQuickStyle" Target="../diagrams/quickStyle2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 /><Relationship Id="rId2" Type="http://schemas.openxmlformats.org/officeDocument/2006/relationships/diagramData" Target="../diagrams/data2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2.xml" /><Relationship Id="rId5" Type="http://schemas.openxmlformats.org/officeDocument/2006/relationships/diagramColors" Target="../diagrams/colors22.xml" /><Relationship Id="rId4" Type="http://schemas.openxmlformats.org/officeDocument/2006/relationships/diagramQuickStyle" Target="../diagrams/quickStyle2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 /><Relationship Id="rId2" Type="http://schemas.openxmlformats.org/officeDocument/2006/relationships/diagramData" Target="../diagrams/data2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3.xml" /><Relationship Id="rId5" Type="http://schemas.openxmlformats.org/officeDocument/2006/relationships/diagramColors" Target="../diagrams/colors23.xml" /><Relationship Id="rId4" Type="http://schemas.openxmlformats.org/officeDocument/2006/relationships/diagramQuickStyle" Target="../diagrams/quickStyle23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 /><Relationship Id="rId2" Type="http://schemas.openxmlformats.org/officeDocument/2006/relationships/diagramData" Target="../diagrams/data2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4.xml" /><Relationship Id="rId5" Type="http://schemas.openxmlformats.org/officeDocument/2006/relationships/diagramColors" Target="../diagrams/colors24.xml" /><Relationship Id="rId4" Type="http://schemas.openxmlformats.org/officeDocument/2006/relationships/diagramQuickStyle" Target="../diagrams/quickStyle24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 /><Relationship Id="rId2" Type="http://schemas.openxmlformats.org/officeDocument/2006/relationships/diagramData" Target="../diagrams/data2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5.xml" /><Relationship Id="rId5" Type="http://schemas.openxmlformats.org/officeDocument/2006/relationships/diagramColors" Target="../diagrams/colors25.xml" /><Relationship Id="rId4" Type="http://schemas.openxmlformats.org/officeDocument/2006/relationships/diagramQuickStyle" Target="../diagrams/quickStyle25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 /><Relationship Id="rId2" Type="http://schemas.openxmlformats.org/officeDocument/2006/relationships/diagramData" Target="../diagrams/data2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6.xml" /><Relationship Id="rId5" Type="http://schemas.openxmlformats.org/officeDocument/2006/relationships/diagramColors" Target="../diagrams/colors26.xml" /><Relationship Id="rId4" Type="http://schemas.openxmlformats.org/officeDocument/2006/relationships/diagramQuickStyle" Target="../diagrams/quickStyle26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 /><Relationship Id="rId2" Type="http://schemas.openxmlformats.org/officeDocument/2006/relationships/diagramData" Target="../diagrams/data2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7.xml" /><Relationship Id="rId5" Type="http://schemas.openxmlformats.org/officeDocument/2006/relationships/diagramColors" Target="../diagrams/colors27.xml" /><Relationship Id="rId4" Type="http://schemas.openxmlformats.org/officeDocument/2006/relationships/diagramQuickStyle" Target="../diagrams/quickStyle2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 /><Relationship Id="rId2" Type="http://schemas.openxmlformats.org/officeDocument/2006/relationships/diagramData" Target="../diagrams/data2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8.xml" /><Relationship Id="rId5" Type="http://schemas.openxmlformats.org/officeDocument/2006/relationships/diagramColors" Target="../diagrams/colors28.xml" /><Relationship Id="rId4" Type="http://schemas.openxmlformats.org/officeDocument/2006/relationships/diagramQuickStyle" Target="../diagrams/quickStyle28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 /><Relationship Id="rId2" Type="http://schemas.openxmlformats.org/officeDocument/2006/relationships/diagramData" Target="../diagrams/data2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9.xml" /><Relationship Id="rId5" Type="http://schemas.openxmlformats.org/officeDocument/2006/relationships/diagramColors" Target="../diagrams/colors29.xml" /><Relationship Id="rId4" Type="http://schemas.openxmlformats.org/officeDocument/2006/relationships/diagramQuickStyle" Target="../diagrams/quickStyle29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 /><Relationship Id="rId2" Type="http://schemas.openxmlformats.org/officeDocument/2006/relationships/diagramData" Target="../diagrams/data3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0.xml" /><Relationship Id="rId5" Type="http://schemas.openxmlformats.org/officeDocument/2006/relationships/diagramColors" Target="../diagrams/colors30.xml" /><Relationship Id="rId4" Type="http://schemas.openxmlformats.org/officeDocument/2006/relationships/diagramQuickStyle" Target="../diagrams/quickStyle30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 /><Relationship Id="rId2" Type="http://schemas.openxmlformats.org/officeDocument/2006/relationships/diagramData" Target="../diagrams/data3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1.xml" /><Relationship Id="rId5" Type="http://schemas.openxmlformats.org/officeDocument/2006/relationships/diagramColors" Target="../diagrams/colors31.xml" /><Relationship Id="rId4" Type="http://schemas.openxmlformats.org/officeDocument/2006/relationships/diagramQuickStyle" Target="../diagrams/quickStyle31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 /><Relationship Id="rId2" Type="http://schemas.openxmlformats.org/officeDocument/2006/relationships/diagramData" Target="../diagrams/data3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2.xml" /><Relationship Id="rId5" Type="http://schemas.openxmlformats.org/officeDocument/2006/relationships/diagramColors" Target="../diagrams/colors32.xml" /><Relationship Id="rId4" Type="http://schemas.openxmlformats.org/officeDocument/2006/relationships/diagramQuickStyle" Target="../diagrams/quickStyle3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 /><Relationship Id="rId7" Type="http://schemas.microsoft.com/office/2007/relationships/diagramDrawing" Target="../diagrams/drawing33.xml" /><Relationship Id="rId2" Type="http://schemas.openxmlformats.org/officeDocument/2006/relationships/hyperlink" Target="https://www.boe.es/buscar/doc.php?id=BOE-A-2011-11605" TargetMode="Externa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3.xml" /><Relationship Id="rId5" Type="http://schemas.openxmlformats.org/officeDocument/2006/relationships/diagramQuickStyle" Target="../diagrams/quickStyle33.xml" /><Relationship Id="rId4" Type="http://schemas.openxmlformats.org/officeDocument/2006/relationships/diagramLayout" Target="../diagrams/layout33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 /><Relationship Id="rId2" Type="http://schemas.openxmlformats.org/officeDocument/2006/relationships/diagramData" Target="../diagrams/data3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4.xml" /><Relationship Id="rId5" Type="http://schemas.openxmlformats.org/officeDocument/2006/relationships/diagramColors" Target="../diagrams/colors34.xml" /><Relationship Id="rId4" Type="http://schemas.openxmlformats.org/officeDocument/2006/relationships/diagramQuickStyle" Target="../diagrams/quickStyle34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 /><Relationship Id="rId2" Type="http://schemas.openxmlformats.org/officeDocument/2006/relationships/diagramData" Target="../diagrams/data3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5.xml" /><Relationship Id="rId5" Type="http://schemas.openxmlformats.org/officeDocument/2006/relationships/diagramColors" Target="../diagrams/colors35.xml" /><Relationship Id="rId4" Type="http://schemas.openxmlformats.org/officeDocument/2006/relationships/diagramQuickStyle" Target="../diagrams/quickStyle35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 /><Relationship Id="rId2" Type="http://schemas.openxmlformats.org/officeDocument/2006/relationships/diagramData" Target="../diagrams/data3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6.xml" /><Relationship Id="rId5" Type="http://schemas.openxmlformats.org/officeDocument/2006/relationships/diagramColors" Target="../diagrams/colors36.xml" /><Relationship Id="rId4" Type="http://schemas.openxmlformats.org/officeDocument/2006/relationships/diagramQuickStyle" Target="../diagrams/quickStyle36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 /><Relationship Id="rId2" Type="http://schemas.openxmlformats.org/officeDocument/2006/relationships/diagramData" Target="../diagrams/data3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7.xml" /><Relationship Id="rId5" Type="http://schemas.openxmlformats.org/officeDocument/2006/relationships/diagramColors" Target="../diagrams/colors37.xml" /><Relationship Id="rId4" Type="http://schemas.openxmlformats.org/officeDocument/2006/relationships/diagramQuickStyle" Target="../diagrams/quickStyle3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 /><Relationship Id="rId2" Type="http://schemas.openxmlformats.org/officeDocument/2006/relationships/diagramData" Target="../diagrams/data3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8.xml" /><Relationship Id="rId5" Type="http://schemas.openxmlformats.org/officeDocument/2006/relationships/diagramColors" Target="../diagrams/colors38.xml" /><Relationship Id="rId4" Type="http://schemas.openxmlformats.org/officeDocument/2006/relationships/diagramQuickStyle" Target="../diagrams/quickStyle38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 /><Relationship Id="rId2" Type="http://schemas.openxmlformats.org/officeDocument/2006/relationships/diagramData" Target="../diagrams/data3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9.xml" /><Relationship Id="rId5" Type="http://schemas.openxmlformats.org/officeDocument/2006/relationships/diagramColors" Target="../diagrams/colors39.xml" /><Relationship Id="rId4" Type="http://schemas.openxmlformats.org/officeDocument/2006/relationships/diagramQuickStyle" Target="../diagrams/quickStyle39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 /><Relationship Id="rId2" Type="http://schemas.openxmlformats.org/officeDocument/2006/relationships/diagramData" Target="../diagrams/data4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0.xml" /><Relationship Id="rId5" Type="http://schemas.openxmlformats.org/officeDocument/2006/relationships/diagramColors" Target="../diagrams/colors40.xml" /><Relationship Id="rId4" Type="http://schemas.openxmlformats.org/officeDocument/2006/relationships/diagramQuickStyle" Target="../diagrams/quickStyle40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 /><Relationship Id="rId2" Type="http://schemas.openxmlformats.org/officeDocument/2006/relationships/diagramData" Target="../diagrams/data4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1.xml" /><Relationship Id="rId5" Type="http://schemas.openxmlformats.org/officeDocument/2006/relationships/diagramColors" Target="../diagrams/colors41.xml" /><Relationship Id="rId4" Type="http://schemas.openxmlformats.org/officeDocument/2006/relationships/diagramQuickStyle" Target="../diagrams/quickStyle41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 /><Relationship Id="rId2" Type="http://schemas.openxmlformats.org/officeDocument/2006/relationships/diagramData" Target="../diagrams/data4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2.xml" /><Relationship Id="rId5" Type="http://schemas.openxmlformats.org/officeDocument/2006/relationships/diagramColors" Target="../diagrams/colors42.xml" /><Relationship Id="rId4" Type="http://schemas.openxmlformats.org/officeDocument/2006/relationships/diagramQuickStyle" Target="../diagrams/quickStyle4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 /><Relationship Id="rId2" Type="http://schemas.openxmlformats.org/officeDocument/2006/relationships/diagramData" Target="../diagrams/data4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3.xml" /><Relationship Id="rId5" Type="http://schemas.openxmlformats.org/officeDocument/2006/relationships/diagramColors" Target="../diagrams/colors43.xml" /><Relationship Id="rId4" Type="http://schemas.openxmlformats.org/officeDocument/2006/relationships/diagramQuickStyle" Target="../diagrams/quickStyle43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 /><Relationship Id="rId2" Type="http://schemas.openxmlformats.org/officeDocument/2006/relationships/diagramData" Target="../diagrams/data4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4.xml" /><Relationship Id="rId5" Type="http://schemas.openxmlformats.org/officeDocument/2006/relationships/diagramColors" Target="../diagrams/colors44.xml" /><Relationship Id="rId4" Type="http://schemas.openxmlformats.org/officeDocument/2006/relationships/diagramQuickStyle" Target="../diagrams/quickStyle44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 /><Relationship Id="rId2" Type="http://schemas.openxmlformats.org/officeDocument/2006/relationships/diagramData" Target="../diagrams/data4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5.xml" /><Relationship Id="rId5" Type="http://schemas.openxmlformats.org/officeDocument/2006/relationships/diagramColors" Target="../diagrams/colors45.xml" /><Relationship Id="rId4" Type="http://schemas.openxmlformats.org/officeDocument/2006/relationships/diagramQuickStyle" Target="../diagrams/quickStyle45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 /><Relationship Id="rId2" Type="http://schemas.openxmlformats.org/officeDocument/2006/relationships/diagramData" Target="../diagrams/data4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6.xml" /><Relationship Id="rId5" Type="http://schemas.openxmlformats.org/officeDocument/2006/relationships/diagramColors" Target="../diagrams/colors46.xml" /><Relationship Id="rId4" Type="http://schemas.openxmlformats.org/officeDocument/2006/relationships/diagramQuickStyle" Target="../diagrams/quickStyle46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 /><Relationship Id="rId2" Type="http://schemas.openxmlformats.org/officeDocument/2006/relationships/diagramData" Target="../diagrams/data4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7.xml" /><Relationship Id="rId5" Type="http://schemas.openxmlformats.org/officeDocument/2006/relationships/diagramColors" Target="../diagrams/colors47.xml" /><Relationship Id="rId4" Type="http://schemas.openxmlformats.org/officeDocument/2006/relationships/diagramQuickStyle" Target="../diagrams/quickStyle4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 /><Relationship Id="rId2" Type="http://schemas.openxmlformats.org/officeDocument/2006/relationships/diagramData" Target="../diagrams/data4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8.xml" /><Relationship Id="rId5" Type="http://schemas.openxmlformats.org/officeDocument/2006/relationships/diagramColors" Target="../diagrams/colors48.xml" /><Relationship Id="rId4" Type="http://schemas.openxmlformats.org/officeDocument/2006/relationships/diagramQuickStyle" Target="../diagrams/quickStyle48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 /><Relationship Id="rId2" Type="http://schemas.openxmlformats.org/officeDocument/2006/relationships/diagramData" Target="../diagrams/data4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9.xml" /><Relationship Id="rId5" Type="http://schemas.openxmlformats.org/officeDocument/2006/relationships/diagramColors" Target="../diagrams/colors49.xml" /><Relationship Id="rId4" Type="http://schemas.openxmlformats.org/officeDocument/2006/relationships/diagramQuickStyle" Target="../diagrams/quickStyle49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 /><Relationship Id="rId2" Type="http://schemas.openxmlformats.org/officeDocument/2006/relationships/diagramData" Target="../diagrams/data5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0.xml" /><Relationship Id="rId5" Type="http://schemas.openxmlformats.org/officeDocument/2006/relationships/diagramColors" Target="../diagrams/colors50.xml" /><Relationship Id="rId4" Type="http://schemas.openxmlformats.org/officeDocument/2006/relationships/diagramQuickStyle" Target="../diagrams/quickStyle50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 /><Relationship Id="rId2" Type="http://schemas.openxmlformats.org/officeDocument/2006/relationships/diagramData" Target="../diagrams/data5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1.xml" /><Relationship Id="rId5" Type="http://schemas.openxmlformats.org/officeDocument/2006/relationships/diagramColors" Target="../diagrams/colors51.xml" /><Relationship Id="rId4" Type="http://schemas.openxmlformats.org/officeDocument/2006/relationships/diagramQuickStyle" Target="../diagrams/quickStyle51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 /><Relationship Id="rId2" Type="http://schemas.openxmlformats.org/officeDocument/2006/relationships/diagramData" Target="../diagrams/data5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2.xml" /><Relationship Id="rId5" Type="http://schemas.openxmlformats.org/officeDocument/2006/relationships/diagramColors" Target="../diagrams/colors52.xml" /><Relationship Id="rId4" Type="http://schemas.openxmlformats.org/officeDocument/2006/relationships/diagramQuickStyle" Target="../diagrams/quickStyle52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 /><Relationship Id="rId2" Type="http://schemas.openxmlformats.org/officeDocument/2006/relationships/diagramData" Target="../diagrams/data5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3.xml" /><Relationship Id="rId5" Type="http://schemas.openxmlformats.org/officeDocument/2006/relationships/diagramColors" Target="../diagrams/colors53.xml" /><Relationship Id="rId4" Type="http://schemas.openxmlformats.org/officeDocument/2006/relationships/diagramQuickStyle" Target="../diagrams/quickStyle53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 /><Relationship Id="rId2" Type="http://schemas.openxmlformats.org/officeDocument/2006/relationships/diagramData" Target="../diagrams/data5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4.xml" /><Relationship Id="rId5" Type="http://schemas.openxmlformats.org/officeDocument/2006/relationships/diagramColors" Target="../diagrams/colors54.xml" /><Relationship Id="rId4" Type="http://schemas.openxmlformats.org/officeDocument/2006/relationships/diagramQuickStyle" Target="../diagrams/quickStyle54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 /><Relationship Id="rId2" Type="http://schemas.openxmlformats.org/officeDocument/2006/relationships/diagramData" Target="../diagrams/data5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5.xml" /><Relationship Id="rId5" Type="http://schemas.openxmlformats.org/officeDocument/2006/relationships/diagramColors" Target="../diagrams/colors55.xml" /><Relationship Id="rId4" Type="http://schemas.openxmlformats.org/officeDocument/2006/relationships/diagramQuickStyle" Target="../diagrams/quickStyle5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 /><Relationship Id="rId7" Type="http://schemas.microsoft.com/office/2007/relationships/diagramDrawing" Target="../diagrams/drawing6.xml" /><Relationship Id="rId2" Type="http://schemas.openxmlformats.org/officeDocument/2006/relationships/hyperlink" Target="https://www.businesseurope.eu/sites/buseur/files/media/reports_and_studies/2020-06-22_agreement_on_digitalisation_-_with_signatures.pdf" TargetMode="Externa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6.xml" /><Relationship Id="rId5" Type="http://schemas.openxmlformats.org/officeDocument/2006/relationships/diagramQuickStyle" Target="../diagrams/quickStyle6.xml" /><Relationship Id="rId4" Type="http://schemas.openxmlformats.org/officeDocument/2006/relationships/diagramLayout" Target="../diagrams/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 /><Relationship Id="rId7" Type="http://schemas.microsoft.com/office/2007/relationships/diagramDrawing" Target="../diagrams/drawing7.xml" /><Relationship Id="rId2" Type="http://schemas.openxmlformats.org/officeDocument/2006/relationships/hyperlink" Target="https://www.lamoncloa.gob.es/presidente/actividades/Documents/2021/140721-Carta_Derechos_Digitales_RedEs.pdf" TargetMode="Externa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7.xml" /><Relationship Id="rId5" Type="http://schemas.openxmlformats.org/officeDocument/2006/relationships/diagramQuickStyle" Target="../diagrams/quickStyle7.xml" /><Relationship Id="rId4" Type="http://schemas.openxmlformats.org/officeDocument/2006/relationships/diagramLayout" Target="../diagrams/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81050"/>
            <a:ext cx="3908371" cy="3066330"/>
          </a:xfrm>
        </p:spPr>
        <p:txBody>
          <a:bodyPr rtlCol="0" anchor="b">
            <a:noAutofit/>
          </a:bodyPr>
          <a:lstStyle/>
          <a:p>
            <a:r>
              <a:rPr lang="es-ES" sz="2800" b="1" i="1" dirty="0"/>
              <a:t>LOS DESAFÍOS DEL DERECHO ANTE LA REVOLUCIÓN TECNOLÓGICA: </a:t>
            </a:r>
            <a:br>
              <a:rPr lang="es-ES" sz="2800" b="1" i="1" dirty="0"/>
            </a:br>
            <a:r>
              <a:rPr lang="es-ES" sz="2800" b="1" i="1" dirty="0"/>
              <a:t>UNA VISIÓN DESDE EL ORDENAMIENTO ESPAÑOL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3981450"/>
            <a:ext cx="3706889" cy="1362076"/>
          </a:xfrm>
        </p:spPr>
        <p:txBody>
          <a:bodyPr rtlCol="0" anchor="t">
            <a:noAutofit/>
          </a:bodyPr>
          <a:lstStyle/>
          <a:p>
            <a:pPr rtl="0"/>
            <a:r>
              <a:rPr lang="es-ES" sz="2400"/>
              <a:t>Carolina Martínez Moreno</a:t>
            </a:r>
          </a:p>
          <a:p>
            <a:pPr rtl="0"/>
            <a:r>
              <a:rPr lang="es-ES" sz="2400"/>
              <a:t>Universidad de Oviedo (España)</a:t>
            </a:r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58595" y="1346247"/>
            <a:ext cx="6108961" cy="3606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41CCBD2-199C-B7BE-45AF-ADF35996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s-ES" dirty="0"/>
              <a:t>LA DISCRIMINACIÓN ALGORÍTMICA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5F52445-22D8-A01D-BA37-0A03C383B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076361"/>
              </p:ext>
            </p:extLst>
          </p:nvPr>
        </p:nvGraphicFramePr>
        <p:xfrm>
          <a:off x="1887987" y="1863189"/>
          <a:ext cx="9616625" cy="426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17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669E51-B017-A3E3-1991-7124EEFB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“Frank, el algoritmo consciente de </a:t>
            </a:r>
            <a:r>
              <a:rPr lang="es-ES" sz="2800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Deliveroo</a:t>
            </a:r>
            <a:r>
              <a:rPr lang="es-ES" sz="28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. Comentario a la </a:t>
            </a:r>
            <a:r>
              <a:rPr lang="es-ES" sz="2800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sentenciadel</a:t>
            </a:r>
            <a:r>
              <a:rPr lang="es-ES" sz="28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 Tribunal de Bolonia 2949/2020 de 31 de diciembre”</a:t>
            </a:r>
            <a:r>
              <a:rPr lang="es-E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es-ES" sz="2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F62F9BC-E64F-2D1C-6026-C902DB0C7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889895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586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9B3E9-6478-FFA7-82F9-8A156BE9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57" y="324929"/>
            <a:ext cx="8963450" cy="675736"/>
          </a:xfrm>
        </p:spPr>
        <p:txBody>
          <a:bodyPr/>
          <a:lstStyle/>
          <a:p>
            <a:r>
              <a:rPr lang="es-ES" dirty="0"/>
              <a:t>Medidas frente a la discriminación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91182D4-AABE-6207-8FF4-17B9A3DEB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675326"/>
              </p:ext>
            </p:extLst>
          </p:nvPr>
        </p:nvGraphicFramePr>
        <p:xfrm>
          <a:off x="1399570" y="1548621"/>
          <a:ext cx="10353762" cy="457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92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6065F8A9-9499-4A44-BDAD-F706130FD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38132C2D-AFE4-478D-A86B-81059C205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05BFD52-DD96-4666-8D77-C636870FD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FC30C9-D7EB-5A2F-2DBA-810FD90B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896" y="1073885"/>
            <a:ext cx="2454052" cy="42658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1" i="1" dirty="0">
                <a:solidFill>
                  <a:schemeClr val="accent2"/>
                </a:solidFill>
              </a:rPr>
              <a:t>Ley 15/2022, de 12 de julio, integral para la igualdad de trato y la no discriminación</a:t>
            </a:r>
            <a:r>
              <a:rPr lang="es-ES" sz="2400" dirty="0">
                <a:solidFill>
                  <a:schemeClr val="accent2"/>
                </a:solidFill>
              </a:rPr>
              <a:t>: IA y mecanismos de toma de decisiones automatizados</a:t>
            </a:r>
            <a:br>
              <a:rPr lang="es-ES" sz="2400" dirty="0">
                <a:solidFill>
                  <a:schemeClr val="accent2"/>
                </a:solidFill>
              </a:rPr>
            </a:br>
            <a:r>
              <a:rPr lang="es-ES" sz="2400" dirty="0">
                <a:solidFill>
                  <a:schemeClr val="accent2"/>
                </a:solidFill>
              </a:rPr>
              <a:t>(art.23)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41746C-2C12-4564-8342-A3055D836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496BF66-B256-6773-2AC7-8F0EC9651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212072"/>
              </p:ext>
            </p:extLst>
          </p:nvPr>
        </p:nvGraphicFramePr>
        <p:xfrm>
          <a:off x="616443" y="319177"/>
          <a:ext cx="7276727" cy="613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765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5690AD-01F4-906B-375E-E3892EF0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s-ES" dirty="0"/>
              <a:t>3. LA PERSPECTIVA DE LOS DERECHOS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CABECCE-FFD4-E54B-DD87-56C6F06C8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295232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75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75F0CD-4F9F-FC63-7168-F0BB592E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1123950"/>
            <a:ext cx="2454052" cy="50064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400" dirty="0">
                <a:solidFill>
                  <a:schemeClr val="accent2"/>
                </a:solidFill>
              </a:rPr>
              <a:t>Derechos digitales </a:t>
            </a:r>
            <a:br>
              <a:rPr lang="es-ES" sz="2400" dirty="0">
                <a:solidFill>
                  <a:schemeClr val="accent2"/>
                </a:solidFill>
              </a:rPr>
            </a:br>
            <a:r>
              <a:rPr lang="es-ES" sz="2400" b="1" i="1" dirty="0">
                <a:solidFill>
                  <a:schemeClr val="accent2"/>
                </a:solidFill>
              </a:rPr>
              <a:t>LO de 5 de diciembre de 2018, de Protección de Datos</a:t>
            </a:r>
            <a:br>
              <a:rPr lang="es-ES" sz="2400" dirty="0">
                <a:solidFill>
                  <a:schemeClr val="accent2"/>
                </a:solidFill>
              </a:rPr>
            </a:br>
            <a:br>
              <a:rPr lang="es-ES" sz="2400" dirty="0">
                <a:solidFill>
                  <a:schemeClr val="accent2"/>
                </a:solidFill>
              </a:rPr>
            </a:br>
            <a:br>
              <a:rPr lang="es-ES" sz="2400" dirty="0">
                <a:solidFill>
                  <a:schemeClr val="accent2"/>
                </a:solidFill>
              </a:rPr>
            </a:br>
            <a:r>
              <a:rPr lang="es-ES" sz="2400" dirty="0" err="1">
                <a:solidFill>
                  <a:schemeClr val="accent2"/>
                </a:solidFill>
              </a:rPr>
              <a:t>Regl</a:t>
            </a:r>
            <a:r>
              <a:rPr lang="es-ES" sz="2400" dirty="0">
                <a:solidFill>
                  <a:schemeClr val="accent2"/>
                </a:solidFill>
              </a:rPr>
              <a:t>. UE 2016/679, de 27 de abril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B87D767-006A-3ABC-8D75-A80362BF1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965783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98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D4CC824-98E2-B7E4-71DC-1D688DB9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726377"/>
          </a:xfrm>
        </p:spPr>
        <p:txBody>
          <a:bodyPr>
            <a:normAutofit/>
          </a:bodyPr>
          <a:lstStyle/>
          <a:p>
            <a:r>
              <a:rPr lang="es-ES" dirty="0"/>
              <a:t>Colectivos vulnerables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8FDF17B-57C7-52DE-6743-F76732A5B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402239"/>
              </p:ext>
            </p:extLst>
          </p:nvPr>
        </p:nvGraphicFramePr>
        <p:xfrm>
          <a:off x="4006223" y="1637297"/>
          <a:ext cx="7967241" cy="477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22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CBD843-046B-9D6A-4F11-14BC368E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s-ES"/>
              <a:t>Otros problemas que conciernen a los derechos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7C58126-B941-2920-8155-592326B03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696324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152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7AEE7F-694A-2083-230D-50081EA2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121434"/>
            <a:ext cx="3076575" cy="50090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solidFill>
                  <a:schemeClr val="accent2"/>
                </a:solidFill>
              </a:rPr>
              <a:t>4. PRINCIPALES REPERCUSIONES DE LAS NUEVAS TECNOLOGÍAS EN LA ESFERA PENAL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ACCF88E-8B45-8093-253A-3FF76B9BC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63527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22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EAA97-B12D-0FA5-8360-D0308AF6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25" y="243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ES" dirty="0"/>
              <a:t>Reforma española de 2015 (Ley 13/2015) = recoge la doctrina previa del TC y el TS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7119402-A15F-0C43-1301-D1A5C3889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655694"/>
              </p:ext>
            </p:extLst>
          </p:nvPr>
        </p:nvGraphicFramePr>
        <p:xfrm>
          <a:off x="1722437" y="1905000"/>
          <a:ext cx="9545638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92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6BE8CA-D9CF-088C-14B3-348660BD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tx2">
                    <a:lumMod val="75000"/>
                  </a:schemeClr>
                </a:solidFill>
              </a:rPr>
              <a:t>SUMARIO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A3085E-928B-F002-78A3-FF87DC1D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7"/>
            <a:ext cx="6455549" cy="5392017"/>
          </a:xfrm>
        </p:spPr>
        <p:txBody>
          <a:bodyPr anchor="ctr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VISIÓN DESDE LA FILOSOFÍA DEL DERECHO: DE LA FILOSOFÍA CARBÓNICA A LA FILOSOFÍA SILÍCICA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PERSPECTIVA DE LOS DERECHOS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REPERCUSIONES DE LAS NUEVAS TECNOLOGÍAS EN LA ESFERA PENAL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VERTIENTE PROCESAL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DIGITALIZACIÓN DE LA ADMINISTRACIÓN DE JUSTICIA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ADMINISTRACIÓN ELECTRÓNICA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ALGUNAS MANIFESTACIONES EN EL ÁMBITO IUSPRIVATISTA: ESPECIAL REFERENCIA AL DERECHO LABORAL</a:t>
            </a:r>
          </a:p>
          <a:p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02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B6B52-91E1-4C2F-2120-3D4A538B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208" y="30633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ES" dirty="0"/>
              <a:t>Presupuesto: se trata de actos de injerencia en la esfera privada del sujeto investigado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B79566C-BF80-67EF-E974-E3B46FB58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125233"/>
              </p:ext>
            </p:extLst>
          </p:nvPr>
        </p:nvGraphicFramePr>
        <p:xfrm>
          <a:off x="2295914" y="1745410"/>
          <a:ext cx="8915400" cy="402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206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12188-FB30-B301-9C2D-E815FBD3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62" y="86815"/>
            <a:ext cx="8911687" cy="1069126"/>
          </a:xfrm>
        </p:spPr>
        <p:txBody>
          <a:bodyPr>
            <a:normAutofit fontScale="90000"/>
          </a:bodyPr>
          <a:lstStyle/>
          <a:p>
            <a:r>
              <a:rPr lang="es-ES" dirty="0"/>
              <a:t>La adopción de alguna de esas medidas debe respetar las siguientes pautas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F42E584-F0BD-5EFB-A95C-959C38071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844401"/>
              </p:ext>
            </p:extLst>
          </p:nvPr>
        </p:nvGraphicFramePr>
        <p:xfrm>
          <a:off x="1416739" y="1254329"/>
          <a:ext cx="10288588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40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9DBEA-9BEA-8E9E-0E15-E7780FD2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969" y="169653"/>
            <a:ext cx="7246794" cy="874143"/>
          </a:xfrm>
        </p:spPr>
        <p:txBody>
          <a:bodyPr/>
          <a:lstStyle/>
          <a:p>
            <a:r>
              <a:rPr lang="es-ES" dirty="0"/>
              <a:t>5. LA VERTIENTE PROCESAL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43C02FB-99A6-19FA-413F-A9592B836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579266"/>
              </p:ext>
            </p:extLst>
          </p:nvPr>
        </p:nvGraphicFramePr>
        <p:xfrm>
          <a:off x="2112961" y="1457325"/>
          <a:ext cx="9364663" cy="456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050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A9EFE-B5B8-89E3-22B7-5C2D59BB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Dificultades que plantean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9DD09FD-57D1-D5F8-C4E1-C998B05EE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885"/>
              </p:ext>
            </p:extLst>
          </p:nvPr>
        </p:nvGraphicFramePr>
        <p:xfrm>
          <a:off x="1950857" y="19050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96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01342-DFAC-3EBC-238D-C77CF2BA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616" y="486769"/>
            <a:ext cx="8911687" cy="920018"/>
          </a:xfrm>
        </p:spPr>
        <p:txBody>
          <a:bodyPr>
            <a:normAutofit fontScale="90000"/>
          </a:bodyPr>
          <a:lstStyle/>
          <a:p>
            <a:r>
              <a:rPr lang="es-ES"/>
              <a:t>Incidencia en las tres fases de la prueba:</a:t>
            </a:r>
            <a:br>
              <a:rPr lang="es-ES"/>
            </a:b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01E174A-09CA-C931-5754-36E86007E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254058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220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39AA3-2559-2537-EBAD-2670FB6D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--a) Obtención: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A757040-2E1C-09B2-DC90-F5070540F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544208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174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FF3B7B-0315-23C8-09E9-73A7B57C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accent3"/>
                </a:solidFill>
              </a:rPr>
              <a:t>--b) Aportación al proceso: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CC35681-66D9-689D-9662-753C89EC5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902761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3771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43E9A-794E-C54D-2020-0EAE91FB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2599"/>
          </a:xfrm>
        </p:spPr>
        <p:txBody>
          <a:bodyPr/>
          <a:lstStyle/>
          <a:p>
            <a:r>
              <a:rPr lang="es-ES" dirty="0"/>
              <a:t>El atestado de la Policía Judicial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A6338B3-3B1F-F122-FBF3-B7BD4E8AE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416815"/>
              </p:ext>
            </p:extLst>
          </p:nvPr>
        </p:nvGraphicFramePr>
        <p:xfrm>
          <a:off x="2436452" y="1693341"/>
          <a:ext cx="8915400" cy="454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325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7C92D9-B7CB-78C0-D2A0-DF3D4375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bg2"/>
                </a:solidFill>
              </a:rPr>
              <a:t>--c) Valoración de la prueba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5BD319F-8ED6-6B56-D8DE-A8F00B869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564894"/>
              </p:ext>
            </p:extLst>
          </p:nvPr>
        </p:nvGraphicFramePr>
        <p:xfrm>
          <a:off x="4713143" y="641551"/>
          <a:ext cx="7105045" cy="576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188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95C07-F5E1-72B8-4B23-E12FF1D5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STS de 27 de junio de 2019 (Rec.10732/2018) ECLI:ES:TS:2019:2205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F71AACB-32CB-920F-4453-FF69F97D6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830217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177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3E7BBB-ECE2-25E3-55AF-B58AE2F9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s-ES" sz="2200" dirty="0">
                <a:solidFill>
                  <a:schemeClr val="accent2"/>
                </a:solidFill>
              </a:rPr>
              <a:t>1. INTRODUCCIÓN 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4C27933-1C75-E498-6957-4F5D10524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473822"/>
              </p:ext>
            </p:extLst>
          </p:nvPr>
        </p:nvGraphicFramePr>
        <p:xfrm>
          <a:off x="4450601" y="448575"/>
          <a:ext cx="7462478" cy="6047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088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24623-B471-024F-6BF3-DB3301E1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558" y="451582"/>
            <a:ext cx="9624054" cy="1280890"/>
          </a:xfrm>
        </p:spPr>
        <p:txBody>
          <a:bodyPr>
            <a:noAutofit/>
          </a:bodyPr>
          <a:lstStyle/>
          <a:p>
            <a:r>
              <a:rPr lang="es-ES" sz="2800"/>
              <a:t>STSJ de Galicia de 16 de abril de 2021 (Rec.754/2021) ECLI:ES:TSJGAL:2021:1431, con remisión a STS de 23 de julio de 2020 (Rec.239/18)</a:t>
            </a:r>
            <a:endParaRPr lang="es-ES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13C72CA-B784-C868-9E20-C1104156F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338352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175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021BD1-6E42-14D4-6505-4D4E0E17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s-ES" sz="2500" dirty="0">
                <a:solidFill>
                  <a:schemeClr val="bg2"/>
                </a:solidFill>
              </a:rPr>
              <a:t>Y sobre el riesgo de manipulación</a:t>
            </a:r>
            <a:r>
              <a:rPr lang="es-ES" sz="25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EFAA10F-05BB-469C-7CF9-BEC0028E9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875684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505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7BB6E-9136-DEB1-6FDD-748FABA6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460" y="306333"/>
            <a:ext cx="9371914" cy="1022135"/>
          </a:xfrm>
        </p:spPr>
        <p:txBody>
          <a:bodyPr>
            <a:noAutofit/>
          </a:bodyPr>
          <a:lstStyle/>
          <a:p>
            <a:r>
              <a:rPr lang="es-ES" sz="2800" dirty="0"/>
              <a:t>LA NULIDAD DE LA PRUEBA ILEGALMENTE OBTENIDA</a:t>
            </a:r>
            <a:br>
              <a:rPr lang="es-ES" sz="2800" dirty="0"/>
            </a:br>
            <a:r>
              <a:rPr lang="es-ES" sz="2800" dirty="0">
                <a:effectLst/>
                <a:ea typeface="Calibri" panose="020F0502020204030204" pitchFamily="34" charset="0"/>
              </a:rPr>
              <a:t>(arts.11.1 LOPJ; 283.3 LEC y 90.2 LRJS)</a:t>
            </a:r>
            <a:b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ES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8AE42EC-B8B9-5BFD-A95B-CC4116EC5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163201"/>
              </p:ext>
            </p:extLst>
          </p:nvPr>
        </p:nvGraphicFramePr>
        <p:xfrm>
          <a:off x="2132698" y="1406106"/>
          <a:ext cx="8915400" cy="479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118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09AA9-3EDE-BBC2-0880-B3C1003B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295" y="270427"/>
            <a:ext cx="8911687" cy="1118426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6. LA DIGITALIZACIÓN DE LA ADMINISTRACIÓN DE JUSTICIA: HITOS RELEVANTES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8B887E2-41B1-1347-AEF3-4EE1B7A68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615998"/>
              </p:ext>
            </p:extLst>
          </p:nvPr>
        </p:nvGraphicFramePr>
        <p:xfrm>
          <a:off x="1423357" y="1682151"/>
          <a:ext cx="10317193" cy="511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695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40A0D-6D1A-DB7C-2FAE-8A42D8CB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1" y="306333"/>
            <a:ext cx="9946255" cy="1280890"/>
          </a:xfrm>
        </p:spPr>
        <p:txBody>
          <a:bodyPr>
            <a:noAutofit/>
          </a:bodyPr>
          <a:lstStyle/>
          <a:p>
            <a:r>
              <a:rPr lang="es-ES" sz="2800" dirty="0"/>
              <a:t>Estrategia europea y Plan de Acción 2019-2023 relativo a la Justicia en Red Europea (2019/C 96/05) [DO 13.3.2019]</a:t>
            </a:r>
            <a:br>
              <a:rPr lang="es-ES" sz="2800" dirty="0"/>
            </a:br>
            <a:endParaRPr lang="es-ES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0F9536D-D5CD-01B5-EDF7-3E438AE8E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396551"/>
              </p:ext>
            </p:extLst>
          </p:nvPr>
        </p:nvGraphicFramePr>
        <p:xfrm>
          <a:off x="2114759" y="2280249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857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292C9-713C-C240-A00A-FCFD2BDA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449" y="306333"/>
            <a:ext cx="8911687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800" i="1" u="sng" dirty="0">
                <a:solidFill>
                  <a:srgbClr val="2E6696"/>
                </a:solidFill>
                <a:effectLst/>
                <a:ea typeface="Calibri" panose="020F0502020204030204" pitchFamily="34" charset="0"/>
                <a:hlinkClick r:id="rId2"/>
              </a:rPr>
              <a:t>Ley 18/2011, de 5 de julio</a:t>
            </a:r>
            <a:r>
              <a:rPr lang="es-ES" sz="2800" i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reguladora del uso de las tecnologías de la información y la comunicación en la Administración de Justicia</a:t>
            </a:r>
            <a:endParaRPr lang="es-ES" sz="2800" i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67942D2-B304-6662-04B3-C1ED818BA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437317"/>
              </p:ext>
            </p:extLst>
          </p:nvPr>
        </p:nvGraphicFramePr>
        <p:xfrm>
          <a:off x="1980448" y="1969698"/>
          <a:ext cx="9125701" cy="4202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770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E1DC9-660B-18BB-5B39-8D0766A8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es-ES" dirty="0"/>
              <a:t>Expediente judicial electrónico: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D0920F9-7AC5-EA86-2BD7-10FA5A374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86950"/>
              </p:ext>
            </p:extLst>
          </p:nvPr>
        </p:nvGraphicFramePr>
        <p:xfrm>
          <a:off x="1199072" y="1704975"/>
          <a:ext cx="10305540" cy="469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18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0A4D7F-842E-3A64-27B8-FA2E6020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35" y="1665229"/>
            <a:ext cx="2454052" cy="3029344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accent2"/>
                </a:solidFill>
              </a:rPr>
              <a:t>Problemas aplicativos: y no sólo en España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A8FCC10-E08E-3BB2-18D9-FC5C33831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872653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374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73BB1-46EB-DA3C-BE1B-B59F45D1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6720"/>
          </a:xfrm>
        </p:spPr>
        <p:txBody>
          <a:bodyPr>
            <a:normAutofit fontScale="90000"/>
          </a:bodyPr>
          <a:lstStyle/>
          <a:p>
            <a:r>
              <a:rPr lang="es-ES" dirty="0"/>
              <a:t>Ejes de la </a:t>
            </a:r>
            <a:r>
              <a:rPr lang="es-ES" i="1" dirty="0"/>
              <a:t>Estrategia Justicia 2030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D243155-B6A1-1765-C908-0F4C16707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81224"/>
              </p:ext>
            </p:extLst>
          </p:nvPr>
        </p:nvGraphicFramePr>
        <p:xfrm>
          <a:off x="1631680" y="1595887"/>
          <a:ext cx="9375626" cy="409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996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8A212-3FB3-8CC6-3B51-B05D3436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868" y="306333"/>
            <a:ext cx="8911687" cy="1280890"/>
          </a:xfrm>
        </p:spPr>
        <p:txBody>
          <a:bodyPr/>
          <a:lstStyle/>
          <a:p>
            <a:r>
              <a:rPr lang="es-ES" dirty="0"/>
              <a:t>Algunos enlaces con información de interés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48A6699-C2FB-AF90-A38A-6A5B8C619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623994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31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FCE1D-9224-1125-ACF4-D43850E1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087" y="339437"/>
            <a:ext cx="9561694" cy="1075295"/>
          </a:xfrm>
        </p:spPr>
        <p:txBody>
          <a:bodyPr>
            <a:noAutofit/>
          </a:bodyPr>
          <a:lstStyle/>
          <a:p>
            <a:r>
              <a:rPr lang="es-ES" sz="2800" dirty="0"/>
              <a:t>2. UNA VISIÓN DESDE LA FILOSOFÍA DEL DERECHO: DE LA FILOSOFÍA CARBÓNICA A LA FILOSOFÍA SILÍCICA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FC7869-D8D2-6C3E-D971-2934B28BD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192867"/>
              </p:ext>
            </p:extLst>
          </p:nvPr>
        </p:nvGraphicFramePr>
        <p:xfrm>
          <a:off x="913795" y="1552755"/>
          <a:ext cx="10705986" cy="469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505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DE1DA-D2E1-39D9-3C38-A8CE38BF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231" y="439945"/>
            <a:ext cx="8911687" cy="878457"/>
          </a:xfrm>
        </p:spPr>
        <p:txBody>
          <a:bodyPr>
            <a:normAutofit/>
          </a:bodyPr>
          <a:lstStyle/>
          <a:p>
            <a:r>
              <a:rPr lang="es-ES" dirty="0"/>
              <a:t>7. LA ADMINISTRACIÓN ELECTRÓNICA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86D2348-831A-DB50-DF83-1E200C281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120350"/>
              </p:ext>
            </p:extLst>
          </p:nvPr>
        </p:nvGraphicFramePr>
        <p:xfrm>
          <a:off x="1916352" y="19050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612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6F22D-9BE9-9C73-B880-E6322B70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03" y="327803"/>
            <a:ext cx="10353762" cy="1880559"/>
          </a:xfrm>
        </p:spPr>
        <p:txBody>
          <a:bodyPr>
            <a:normAutofit fontScale="90000"/>
          </a:bodyPr>
          <a:lstStyle/>
          <a:p>
            <a:r>
              <a:rPr lang="es-ES" sz="3100" i="1" dirty="0"/>
              <a:t>Ley 39/2015, de 1 de octubre, de Procedimiento Administrativo Común de las Administraciones Públicas </a:t>
            </a:r>
            <a:br>
              <a:rPr lang="es-ES" sz="3100" i="1" dirty="0"/>
            </a:br>
            <a:r>
              <a:rPr lang="es-ES" sz="3100" i="1" dirty="0"/>
              <a:t>Ley 40/2015, de 1 de octubre, de Régimen Jurídico del Sector Público</a:t>
            </a:r>
            <a:endParaRPr lang="es-ES" i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FAA5762-DFBA-33F2-BA43-E4D531973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360324"/>
              </p:ext>
            </p:extLst>
          </p:nvPr>
        </p:nvGraphicFramePr>
        <p:xfrm>
          <a:off x="1189840" y="2432649"/>
          <a:ext cx="10353762" cy="40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598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ECAF9-3B5D-6BF5-56F4-E7E0D2C6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868" y="198606"/>
            <a:ext cx="8911687" cy="851007"/>
          </a:xfrm>
        </p:spPr>
        <p:txBody>
          <a:bodyPr/>
          <a:lstStyle/>
          <a:p>
            <a:r>
              <a:rPr lang="es-ES" dirty="0"/>
              <a:t>Registro: algunos problemas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F74CF67-747C-F00C-8EBE-67007F169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342785"/>
              </p:ext>
            </p:extLst>
          </p:nvPr>
        </p:nvGraphicFramePr>
        <p:xfrm>
          <a:off x="1674811" y="1722273"/>
          <a:ext cx="9484744" cy="4511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330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4B7A7-9C0A-96A5-B7D3-84BD2E58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es-ES" dirty="0"/>
              <a:t>Notificaciones electrónicas: problemas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9E2F070-EBDB-0A58-A8C2-381636E2C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436528"/>
              </p:ext>
            </p:extLst>
          </p:nvPr>
        </p:nvGraphicFramePr>
        <p:xfrm>
          <a:off x="1347008" y="1650520"/>
          <a:ext cx="9366999" cy="4370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156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3FD00-BFAD-0A8F-DFA5-292B0A58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197" y="224285"/>
            <a:ext cx="8911687" cy="1171755"/>
          </a:xfrm>
        </p:spPr>
        <p:txBody>
          <a:bodyPr>
            <a:normAutofit fontScale="90000"/>
          </a:bodyPr>
          <a:lstStyle/>
          <a:p>
            <a:r>
              <a:rPr lang="es-ES" dirty="0"/>
              <a:t>Mecanismos de identificación y autenticación: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1E964A-9C55-863B-1C31-E90B952EF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025995"/>
              </p:ext>
            </p:extLst>
          </p:nvPr>
        </p:nvGraphicFramePr>
        <p:xfrm>
          <a:off x="1467778" y="1572883"/>
          <a:ext cx="9332493" cy="448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554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30A47D-9071-78BD-78C5-36BA74AA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s-ES" dirty="0"/>
              <a:t>Marco institucional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245AB61-CFED-59DD-DDFF-A2F1EC44B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977901"/>
              </p:ext>
            </p:extLst>
          </p:nvPr>
        </p:nvGraphicFramePr>
        <p:xfrm>
          <a:off x="1596215" y="1894492"/>
          <a:ext cx="9367060" cy="451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019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78590-A5B1-7C70-A9FF-23C31118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506" y="304933"/>
            <a:ext cx="8911687" cy="738864"/>
          </a:xfrm>
        </p:spPr>
        <p:txBody>
          <a:bodyPr/>
          <a:lstStyle/>
          <a:p>
            <a:r>
              <a:rPr lang="es-ES" dirty="0"/>
              <a:t>Manifestaciones específicas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4AC29F5-9D11-17E3-6F69-146EEA642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414954"/>
              </p:ext>
            </p:extLst>
          </p:nvPr>
        </p:nvGraphicFramePr>
        <p:xfrm>
          <a:off x="1026543" y="1664898"/>
          <a:ext cx="10478069" cy="424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515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64443-BCF6-66EA-6116-2E601A7B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902" y="227295"/>
            <a:ext cx="8911687" cy="626720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Enlaces de interés</a:t>
            </a:r>
            <a:br>
              <a:rPr lang="es-ES" sz="3600" dirty="0"/>
            </a:b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FA874A7-D6B3-F611-27CC-5C06B6945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26952"/>
              </p:ext>
            </p:extLst>
          </p:nvPr>
        </p:nvGraphicFramePr>
        <p:xfrm>
          <a:off x="1155940" y="1587260"/>
          <a:ext cx="10348672" cy="432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916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56B20-A5E8-DB3D-5C37-DBEA7CD5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438" y="184163"/>
            <a:ext cx="8911687" cy="971777"/>
          </a:xfrm>
        </p:spPr>
        <p:txBody>
          <a:bodyPr>
            <a:normAutofit/>
          </a:bodyPr>
          <a:lstStyle/>
          <a:p>
            <a:r>
              <a:rPr lang="es-ES" sz="2800" dirty="0"/>
              <a:t>8. ALGUNAS MANIFESTACIONES EN EL ÁMBITO IUSPRIVATISTA: DERECHO LABORAL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F5B6646-8E5B-D95D-F29A-0946306B2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137120"/>
              </p:ext>
            </p:extLst>
          </p:nvPr>
        </p:nvGraphicFramePr>
        <p:xfrm>
          <a:off x="1493657" y="1328468"/>
          <a:ext cx="9988101" cy="504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945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C30DF-D983-08D0-2E9B-B3459B7A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82" y="306333"/>
            <a:ext cx="9346033" cy="1229169"/>
          </a:xfrm>
        </p:spPr>
        <p:txBody>
          <a:bodyPr>
            <a:normAutofit fontScale="90000"/>
          </a:bodyPr>
          <a:lstStyle/>
          <a:p>
            <a:r>
              <a:rPr lang="es-ES" sz="2800" dirty="0"/>
              <a:t>--Videovigilancia (art.89 LOPD), grabación de sonidos y geolocalización (arts.89 y 90 LOPD); y abundante doctrina constitucional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FCA451C-6CF6-7215-7AE8-63FE2F855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165802"/>
              </p:ext>
            </p:extLst>
          </p:nvPr>
        </p:nvGraphicFramePr>
        <p:xfrm>
          <a:off x="1303876" y="1742537"/>
          <a:ext cx="10367664" cy="480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4" descr="Qué es el &quot;metaverso&quot;, y cuál es su importancia para el futuro">
            <a:extLst>
              <a:ext uri="{FF2B5EF4-FFF2-40B4-BE49-F238E27FC236}">
                <a16:creationId xmlns:a16="http://schemas.microsoft.com/office/drawing/2014/main" id="{BC0636A4-5368-30F7-B8AE-96684D2B5421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 flipV="1">
            <a:off x="649288" y="1905000"/>
            <a:ext cx="3649662" cy="457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BE82AE-60E9-BEA2-C3D7-262A09CD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1" r="23549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D7B84A8-0EC3-46AC-EE43-E600C31DD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684353"/>
              </p:ext>
            </p:extLst>
          </p:nvPr>
        </p:nvGraphicFramePr>
        <p:xfrm>
          <a:off x="649225" y="1033670"/>
          <a:ext cx="3650278" cy="4859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3457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749E9-FB1E-7662-B952-9B73EC86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15" y="499708"/>
            <a:ext cx="10101531" cy="1001288"/>
          </a:xfrm>
        </p:spPr>
        <p:txBody>
          <a:bodyPr>
            <a:normAutofit fontScale="90000"/>
          </a:bodyPr>
          <a:lstStyle/>
          <a:p>
            <a:r>
              <a:rPr lang="es-ES" dirty="0"/>
              <a:t>--Los riesgos de las redes sociales, el </a:t>
            </a:r>
            <a:r>
              <a:rPr lang="es-ES" i="1" dirty="0"/>
              <a:t>Big Data, </a:t>
            </a:r>
            <a:r>
              <a:rPr lang="es-ES" dirty="0"/>
              <a:t>el </a:t>
            </a:r>
            <a:r>
              <a:rPr lang="es-ES" i="1" dirty="0"/>
              <a:t>machine </a:t>
            </a:r>
            <a:r>
              <a:rPr lang="es-ES" i="1" dirty="0" err="1"/>
              <a:t>learning</a:t>
            </a:r>
            <a:r>
              <a:rPr lang="es-ES" i="1" dirty="0"/>
              <a:t>… </a:t>
            </a:r>
            <a:r>
              <a:rPr lang="es-ES" dirty="0"/>
              <a:t>y la IA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AD46542-3269-EC73-C57D-692FBDAA0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207425"/>
              </p:ext>
            </p:extLst>
          </p:nvPr>
        </p:nvGraphicFramePr>
        <p:xfrm>
          <a:off x="2019868" y="1814422"/>
          <a:ext cx="8915400" cy="471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998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C9A00-335D-401A-AC46-3F34BDD3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133" y="235922"/>
            <a:ext cx="8911687" cy="695732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Afectación a otros derechos</a:t>
            </a:r>
            <a:br>
              <a:rPr lang="es-ES" sz="3600" dirty="0"/>
            </a:b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362BBDB-6767-770E-B962-767B8A631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020369"/>
              </p:ext>
            </p:extLst>
          </p:nvPr>
        </p:nvGraphicFramePr>
        <p:xfrm>
          <a:off x="777664" y="1319842"/>
          <a:ext cx="10988766" cy="521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090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8388A-7971-E2D0-CF77-DB4A5C21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639" y="358195"/>
            <a:ext cx="8911687" cy="531830"/>
          </a:xfrm>
        </p:spPr>
        <p:txBody>
          <a:bodyPr>
            <a:normAutofit fontScale="90000"/>
          </a:bodyPr>
          <a:lstStyle/>
          <a:p>
            <a:r>
              <a:rPr lang="es-ES" dirty="0"/>
              <a:t>Otros asuntos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A72FB7C-99EF-95F3-0246-49091046F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472195"/>
              </p:ext>
            </p:extLst>
          </p:nvPr>
        </p:nvGraphicFramePr>
        <p:xfrm>
          <a:off x="1364260" y="1561381"/>
          <a:ext cx="10100246" cy="467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3932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4C0ED-A879-8616-C6C5-7CE91516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44" y="232912"/>
            <a:ext cx="8911687" cy="1086929"/>
          </a:xfrm>
        </p:spPr>
        <p:txBody>
          <a:bodyPr>
            <a:normAutofit fontScale="90000"/>
          </a:bodyPr>
          <a:lstStyle/>
          <a:p>
            <a:r>
              <a:rPr lang="es-ES" dirty="0"/>
              <a:t>El valor de las manifestaciones de voluntad realizadas por medios digitales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5BAD48A-01B1-69B2-18D3-3338970C5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157717"/>
              </p:ext>
            </p:extLst>
          </p:nvPr>
        </p:nvGraphicFramePr>
        <p:xfrm>
          <a:off x="1638299" y="1905000"/>
          <a:ext cx="9601919" cy="4245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4137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7A6AD-7A30-5EE1-8858-5EF4241A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Otras vertientes de la digitalización en el ámbito laboral: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CDE633A-7CEE-06AF-AC29-FD81BE1B4E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255334"/>
              </p:ext>
            </p:extLst>
          </p:nvPr>
        </p:nvGraphicFramePr>
        <p:xfrm>
          <a:off x="1277995" y="2116347"/>
          <a:ext cx="9763815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4308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A1E43-2588-3F3D-52E8-5F527E79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053" y="235922"/>
            <a:ext cx="9494657" cy="549082"/>
          </a:xfrm>
        </p:spPr>
        <p:txBody>
          <a:bodyPr>
            <a:normAutofit/>
          </a:bodyPr>
          <a:lstStyle/>
          <a:p>
            <a:r>
              <a:rPr lang="es-ES" sz="2800" dirty="0"/>
              <a:t>DERECHO DE CONSUMO: el </a:t>
            </a:r>
            <a:r>
              <a:rPr lang="es-ES" sz="2800" i="1" dirty="0"/>
              <a:t>“e-</a:t>
            </a:r>
            <a:r>
              <a:rPr lang="es-ES" sz="2800" i="1" dirty="0" err="1"/>
              <a:t>commerce</a:t>
            </a:r>
            <a:r>
              <a:rPr lang="es-ES" sz="2800" i="1" dirty="0"/>
              <a:t>”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3AEA1E45-E2BA-71A7-20F3-B51EDB894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302032"/>
              </p:ext>
            </p:extLst>
          </p:nvPr>
        </p:nvGraphicFramePr>
        <p:xfrm>
          <a:off x="1061049" y="1397479"/>
          <a:ext cx="10662249" cy="515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6042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FA50B-2B55-087B-79DA-0AA2065A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548" y="252351"/>
            <a:ext cx="8911687" cy="729622"/>
          </a:xfrm>
        </p:spPr>
        <p:txBody>
          <a:bodyPr/>
          <a:lstStyle/>
          <a:p>
            <a:r>
              <a:rPr lang="es-ES" dirty="0"/>
              <a:t>DERECHO DE LOS SEGUROS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0B68C5B-DAEB-EC42-6A17-616B23B58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405839"/>
              </p:ext>
            </p:extLst>
          </p:nvPr>
        </p:nvGraphicFramePr>
        <p:xfrm>
          <a:off x="1638299" y="1268083"/>
          <a:ext cx="10110877" cy="520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795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57D97-4941-B292-073C-6AFE640F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A5F2-A101-5DC1-913F-34E1D95AE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42202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56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FF154-C42F-9429-8EEA-3467A50A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149CB19-1B12-568F-D397-ACCF5926D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67269"/>
              </p:ext>
            </p:extLst>
          </p:nvPr>
        </p:nvGraphicFramePr>
        <p:xfrm>
          <a:off x="2589212" y="818707"/>
          <a:ext cx="8915400" cy="509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38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911CA-9C3F-670B-2CCA-08BE63A2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837" y="330812"/>
            <a:ext cx="9399767" cy="721611"/>
          </a:xfrm>
        </p:spPr>
        <p:txBody>
          <a:bodyPr>
            <a:normAutofit/>
          </a:bodyPr>
          <a:lstStyle/>
          <a:p>
            <a:r>
              <a:rPr lang="es-ES" sz="2800" dirty="0"/>
              <a:t>LA IA COMO GRAN DESAFÍO PARA EL DERECHO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EB944BE-BAEB-C9FF-A2AE-0F59513BE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8967"/>
              </p:ext>
            </p:extLst>
          </p:nvPr>
        </p:nvGraphicFramePr>
        <p:xfrm>
          <a:off x="1518249" y="1337094"/>
          <a:ext cx="9782355" cy="527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84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459BA16-B15D-384C-D4B2-E11F6045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072" y="230168"/>
            <a:ext cx="9371012" cy="12808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3100" dirty="0"/>
              <a:t>LOS ALGORITMOS ÉTICOS </a:t>
            </a:r>
            <a:br>
              <a:rPr lang="es-ES" sz="3100" dirty="0"/>
            </a:br>
            <a:r>
              <a:rPr lang="es-ES" sz="3100" dirty="0"/>
              <a:t>Directrices éticas para una IA fiable (Grupo de estudio creado por la Comisión Europea)</a:t>
            </a:r>
            <a:br>
              <a:rPr lang="es-ES" sz="2000" dirty="0"/>
            </a:br>
            <a:endParaRPr lang="es-E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2FFC111-B9F3-ECBE-3BE4-2AFF411AA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93697"/>
              </p:ext>
            </p:extLst>
          </p:nvPr>
        </p:nvGraphicFramePr>
        <p:xfrm>
          <a:off x="2125099" y="1664898"/>
          <a:ext cx="9291576" cy="5031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93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201543D1-8AF1-41DA-AB4A-ECE74D355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0391775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C32537-70BB-82FB-EA90-2EC01974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626533"/>
            <a:ext cx="7023499" cy="1278467"/>
          </a:xfrm>
        </p:spPr>
        <p:txBody>
          <a:bodyPr anchor="ctr">
            <a:normAutofit/>
          </a:bodyPr>
          <a:lstStyle/>
          <a:p>
            <a:r>
              <a:rPr lang="es-ES" sz="3200" u="sng" dirty="0">
                <a:solidFill>
                  <a:srgbClr val="FE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“Acuerdo marco europeo sobre digitalización”</a:t>
            </a:r>
            <a:endParaRPr lang="es-ES" sz="3200" dirty="0">
              <a:solidFill>
                <a:srgbClr val="FEFFFF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EA3730C-8323-481D-7F9F-568979682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393957"/>
              </p:ext>
            </p:extLst>
          </p:nvPr>
        </p:nvGraphicFramePr>
        <p:xfrm>
          <a:off x="541868" y="2133599"/>
          <a:ext cx="74930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1645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97E30-D048-4310-A7F4-8352364D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054" y="306333"/>
            <a:ext cx="9468778" cy="1505214"/>
          </a:xfrm>
        </p:spPr>
        <p:txBody>
          <a:bodyPr>
            <a:normAutofit fontScale="90000"/>
          </a:bodyPr>
          <a:lstStyle/>
          <a:p>
            <a:r>
              <a:rPr lang="es-ES" sz="4800" u="sng" dirty="0">
                <a:solidFill>
                  <a:srgbClr val="0B5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Carta de Derechos Digitales</a:t>
            </a:r>
            <a:br>
              <a:rPr lang="es-ES" sz="4800" u="sng" dirty="0">
                <a:solidFill>
                  <a:srgbClr val="0B5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700" dirty="0"/>
              <a:t>Presentada públicamente por el Presidente del Gobierno el 14 de julio de 2021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BE871E3-AF9A-A8FE-4939-6458522E5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637070"/>
              </p:ext>
            </p:extLst>
          </p:nvPr>
        </p:nvGraphicFramePr>
        <p:xfrm>
          <a:off x="1846054" y="2047875"/>
          <a:ext cx="9145796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92500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369</TotalTime>
  <Words>4196</Words>
  <Application>Microsoft Office PowerPoint</Application>
  <PresentationFormat>Panorámica</PresentationFormat>
  <Paragraphs>349</Paragraphs>
  <Slides>59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Espiral</vt:lpstr>
      <vt:lpstr>LOS DESAFÍOS DEL DERECHO ANTE LA REVOLUCIÓN TECNOLÓGICA:  UNA VISIÓN DESDE EL ORDENAMIENTO ESPAÑOL</vt:lpstr>
      <vt:lpstr>SUMARIO</vt:lpstr>
      <vt:lpstr>1. INTRODUCCIÓN </vt:lpstr>
      <vt:lpstr>2. UNA VISIÓN DESDE LA FILOSOFÍA DEL DERECHO: DE LA FILOSOFÍA CARBÓNICA A LA FILOSOFÍA SILÍCICA</vt:lpstr>
      <vt:lpstr>Presentación de PowerPoint</vt:lpstr>
      <vt:lpstr>LA IA COMO GRAN DESAFÍO PARA EL DERECHO</vt:lpstr>
      <vt:lpstr>LOS ALGORITMOS ÉTICOS  Directrices éticas para una IA fiable (Grupo de estudio creado por la Comisión Europea) </vt:lpstr>
      <vt:lpstr>“Acuerdo marco europeo sobre digitalización”</vt:lpstr>
      <vt:lpstr>Carta de Derechos Digitales Presentada públicamente por el Presidente del Gobierno el 14 de julio de 2021 </vt:lpstr>
      <vt:lpstr>LA DISCRIMINACIÓN ALGORÍTMICA</vt:lpstr>
      <vt:lpstr>“Frank, el algoritmo consciente de Deliveroo. Comentario a la sentenciadel Tribunal de Bolonia 2949/2020 de 31 de diciembre”  </vt:lpstr>
      <vt:lpstr>Medidas frente a la discriminación</vt:lpstr>
      <vt:lpstr>Ley 15/2022, de 12 de julio, integral para la igualdad de trato y la no discriminación: IA y mecanismos de toma de decisiones automatizados (art.23)</vt:lpstr>
      <vt:lpstr>3. LA PERSPECTIVA DE LOS DERECHOS</vt:lpstr>
      <vt:lpstr>Derechos digitales  LO de 5 de diciembre de 2018, de Protección de Datos   Regl. UE 2016/679, de 27 de abril</vt:lpstr>
      <vt:lpstr>Colectivos vulnerables</vt:lpstr>
      <vt:lpstr>Otros problemas que conciernen a los derechos</vt:lpstr>
      <vt:lpstr>4. PRINCIPALES REPERCUSIONES DE LAS NUEVAS TECNOLOGÍAS EN LA ESFERA PENAL</vt:lpstr>
      <vt:lpstr>Reforma española de 2015 (Ley 13/2015) = recoge la doctrina previa del TC y el TS</vt:lpstr>
      <vt:lpstr>Presupuesto: se trata de actos de injerencia en la esfera privada del sujeto investigado </vt:lpstr>
      <vt:lpstr>La adopción de alguna de esas medidas debe respetar las siguientes pautas</vt:lpstr>
      <vt:lpstr>5. LA VERTIENTE PROCESAL</vt:lpstr>
      <vt:lpstr>Dificultades que plantean</vt:lpstr>
      <vt:lpstr>Incidencia en las tres fases de la prueba: </vt:lpstr>
      <vt:lpstr>--a) Obtención:</vt:lpstr>
      <vt:lpstr>--b) Aportación al proceso:</vt:lpstr>
      <vt:lpstr>El atestado de la Policía Judicial</vt:lpstr>
      <vt:lpstr>--c) Valoración de la prueba</vt:lpstr>
      <vt:lpstr>STS de 27 de junio de 2019 (Rec.10732/2018) ECLI:ES:TS:2019:2205</vt:lpstr>
      <vt:lpstr>STSJ de Galicia de 16 de abril de 2021 (Rec.754/2021) ECLI:ES:TSJGAL:2021:1431, con remisión a STS de 23 de julio de 2020 (Rec.239/18)</vt:lpstr>
      <vt:lpstr>Y sobre el riesgo de manipulación:</vt:lpstr>
      <vt:lpstr>LA NULIDAD DE LA PRUEBA ILEGALMENTE OBTENIDA (arts.11.1 LOPJ; 283.3 LEC y 90.2 LRJS) </vt:lpstr>
      <vt:lpstr>6. LA DIGITALIZACIÓN DE LA ADMINISTRACIÓN DE JUSTICIA: HITOS RELEVANTES</vt:lpstr>
      <vt:lpstr>Estrategia europea y Plan de Acción 2019-2023 relativo a la Justicia en Red Europea (2019/C 96/05) [DO 13.3.2019] </vt:lpstr>
      <vt:lpstr>Ley 18/2011, de 5 de julio, reguladora del uso de las tecnologías de la información y la comunicación en la Administración de Justicia</vt:lpstr>
      <vt:lpstr>Expediente judicial electrónico:</vt:lpstr>
      <vt:lpstr>Problemas aplicativos: y no sólo en España</vt:lpstr>
      <vt:lpstr>Ejes de la Estrategia Justicia 2030</vt:lpstr>
      <vt:lpstr>Algunos enlaces con información de interés</vt:lpstr>
      <vt:lpstr>7. LA ADMINISTRACIÓN ELECTRÓNICA</vt:lpstr>
      <vt:lpstr>Ley 39/2015, de 1 de octubre, de Procedimiento Administrativo Común de las Administraciones Públicas  Ley 40/2015, de 1 de octubre, de Régimen Jurídico del Sector Público</vt:lpstr>
      <vt:lpstr>Registro: algunos problemas</vt:lpstr>
      <vt:lpstr>Notificaciones electrónicas: problemas</vt:lpstr>
      <vt:lpstr>Mecanismos de identificación y autenticación: </vt:lpstr>
      <vt:lpstr>Marco institucional</vt:lpstr>
      <vt:lpstr>Manifestaciones específicas</vt:lpstr>
      <vt:lpstr>Enlaces de interés </vt:lpstr>
      <vt:lpstr>8. ALGUNAS MANIFESTACIONES EN EL ÁMBITO IUSPRIVATISTA: DERECHO LABORAL</vt:lpstr>
      <vt:lpstr>--Videovigilancia (art.89 LOPD), grabación de sonidos y geolocalización (arts.89 y 90 LOPD); y abundante doctrina constitucional</vt:lpstr>
      <vt:lpstr>--Los riesgos de las redes sociales, el Big Data, el machine learning… y la IA </vt:lpstr>
      <vt:lpstr>Afectación a otros derechos </vt:lpstr>
      <vt:lpstr>Otros asuntos</vt:lpstr>
      <vt:lpstr>El valor de las manifestaciones de voluntad realizadas por medios digitales</vt:lpstr>
      <vt:lpstr>Otras vertientes de la digitalización en el ámbito laboral:</vt:lpstr>
      <vt:lpstr>DERECHO DE CONSUMO: el “e-commerce”</vt:lpstr>
      <vt:lpstr>DERECHO DE LOS SEGUROS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DESAFÍOS DEL DERECHO ANTE LA REVOLUCIÓN TECNOLÓGICA:  UNA VISIÓN DESDE EL ORDENAMIENTO ESPAÑOL</dc:title>
  <dc:creator>CAROLINA MARTINEZ MORENO</dc:creator>
  <cp:lastModifiedBy>CAROLINA MARTINEZ MORENO</cp:lastModifiedBy>
  <cp:revision>17</cp:revision>
  <dcterms:created xsi:type="dcterms:W3CDTF">2022-08-05T08:23:21Z</dcterms:created>
  <dcterms:modified xsi:type="dcterms:W3CDTF">2022-08-23T13:20:24Z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